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0" r:id="rId2"/>
  </p:sldMasterIdLst>
  <p:notesMasterIdLst>
    <p:notesMasterId r:id="rId30"/>
  </p:notesMasterIdLst>
  <p:sldIdLst>
    <p:sldId id="1863" r:id="rId3"/>
    <p:sldId id="1869" r:id="rId4"/>
    <p:sldId id="2076137542" r:id="rId5"/>
    <p:sldId id="1903" r:id="rId6"/>
    <p:sldId id="2076137548" r:id="rId7"/>
    <p:sldId id="2076137541" r:id="rId8"/>
    <p:sldId id="2076137254" r:id="rId9"/>
    <p:sldId id="2076137531" r:id="rId10"/>
    <p:sldId id="2076137543" r:id="rId11"/>
    <p:sldId id="2076137538" r:id="rId12"/>
    <p:sldId id="2076137540" r:id="rId13"/>
    <p:sldId id="2076137539" r:id="rId14"/>
    <p:sldId id="2076137544" r:id="rId15"/>
    <p:sldId id="2076137527" r:id="rId16"/>
    <p:sldId id="10737" r:id="rId17"/>
    <p:sldId id="2076137526" r:id="rId18"/>
    <p:sldId id="2076137551" r:id="rId19"/>
    <p:sldId id="2076137528" r:id="rId20"/>
    <p:sldId id="2076137545" r:id="rId21"/>
    <p:sldId id="2076137520" r:id="rId22"/>
    <p:sldId id="2076137549" r:id="rId23"/>
    <p:sldId id="2076137533" r:id="rId24"/>
    <p:sldId id="2076137537" r:id="rId25"/>
    <p:sldId id="2076137536" r:id="rId26"/>
    <p:sldId id="2076137546" r:id="rId27"/>
    <p:sldId id="2076137547" r:id="rId28"/>
    <p:sldId id="1997" r:id="rId2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F91A705E-75D6-46AD-A194-9FD65BBA8AA3}">
          <p14:sldIdLst>
            <p14:sldId id="1863"/>
            <p14:sldId id="1869"/>
          </p14:sldIdLst>
        </p14:section>
        <p14:section name="Hybrid API Management" id="{6D719ECA-14EF-49A4-8F0C-0382FB5CBA07}">
          <p14:sldIdLst>
            <p14:sldId id="2076137542"/>
            <p14:sldId id="1903"/>
            <p14:sldId id="2076137548"/>
            <p14:sldId id="2076137541"/>
            <p14:sldId id="2076137254"/>
            <p14:sldId id="2076137531"/>
          </p14:sldIdLst>
        </p14:section>
        <p14:section name="Features" id="{CCCC8755-A9A3-4988-A846-6B30A59A4070}">
          <p14:sldIdLst>
            <p14:sldId id="2076137543"/>
            <p14:sldId id="2076137538"/>
            <p14:sldId id="2076137540"/>
            <p14:sldId id="2076137539"/>
          </p14:sldIdLst>
        </p14:section>
        <p14:section name="Scenarios" id="{A342C535-3DD7-4356-831C-E5CE6BC97E7F}">
          <p14:sldIdLst>
            <p14:sldId id="2076137544"/>
            <p14:sldId id="2076137527"/>
            <p14:sldId id="10737"/>
            <p14:sldId id="2076137526"/>
            <p14:sldId id="2076137551"/>
            <p14:sldId id="2076137528"/>
          </p14:sldIdLst>
        </p14:section>
        <p14:section name="Demo" id="{DCEF4905-5C2D-4594-A573-8306CF2DF57B}">
          <p14:sldIdLst>
            <p14:sldId id="2076137545"/>
            <p14:sldId id="2076137520"/>
            <p14:sldId id="2076137549"/>
            <p14:sldId id="2076137533"/>
            <p14:sldId id="2076137537"/>
            <p14:sldId id="2076137536"/>
          </p14:sldIdLst>
        </p14:section>
        <p14:section name="Conclusion" id="{F633F9D6-76EB-45D1-AC83-1C2E8996B191}">
          <p14:sldIdLst>
            <p14:sldId id="2076137546"/>
            <p14:sldId id="2076137547"/>
            <p14:sldId id="19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D26026-DAA4-4786-A044-1EE89A835E11}" v="82" dt="2020-03-09T09:17:41.5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843" autoAdjust="0"/>
  </p:normalViewPr>
  <p:slideViewPr>
    <p:cSldViewPr snapToGrid="0">
      <p:cViewPr varScale="1">
        <p:scale>
          <a:sx n="97" d="100"/>
          <a:sy n="97" d="100"/>
        </p:scale>
        <p:origin x="324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dert Grootenboer" userId="3fe8758b2c2b58d2" providerId="LiveId" clId="{651C761D-FDB5-4528-A27D-61ED007B0DE5}"/>
    <pc:docChg chg="undo redo custSel mod addSld delSld modSld sldOrd delMainMaster modMainMaster addSection delSection modSection">
      <pc:chgData name="Eldert Grootenboer" userId="3fe8758b2c2b58d2" providerId="LiveId" clId="{651C761D-FDB5-4528-A27D-61ED007B0DE5}" dt="2020-03-07T07:40:40.836" v="5960" actId="729"/>
      <pc:docMkLst>
        <pc:docMk/>
      </pc:docMkLst>
      <pc:sldChg chg="modSp add del mod modTransition setBg">
        <pc:chgData name="Eldert Grootenboer" userId="3fe8758b2c2b58d2" providerId="LiveId" clId="{651C761D-FDB5-4528-A27D-61ED007B0DE5}" dt="2020-03-07T07:40:37.012" v="5959" actId="47"/>
        <pc:sldMkLst>
          <pc:docMk/>
          <pc:sldMk cId="3431276786" sldId="262"/>
        </pc:sldMkLst>
        <pc:spChg chg="mod">
          <ac:chgData name="Eldert Grootenboer" userId="3fe8758b2c2b58d2" providerId="LiveId" clId="{651C761D-FDB5-4528-A27D-61ED007B0DE5}" dt="2020-03-02T10:31:35.167" v="4615" actId="27636"/>
          <ac:spMkLst>
            <pc:docMk/>
            <pc:sldMk cId="3431276786" sldId="262"/>
            <ac:spMk id="4" creationId="{9F994454-B812-4C21-B578-46AC13E476CE}"/>
          </ac:spMkLst>
        </pc:spChg>
        <pc:spChg chg="mod">
          <ac:chgData name="Eldert Grootenboer" userId="3fe8758b2c2b58d2" providerId="LiveId" clId="{651C761D-FDB5-4528-A27D-61ED007B0DE5}" dt="2020-03-02T10:31:49.829" v="4659" actId="20577"/>
          <ac:spMkLst>
            <pc:docMk/>
            <pc:sldMk cId="3431276786" sldId="262"/>
            <ac:spMk id="6" creationId="{BAA71997-026F-4BFC-882D-658D852B959E}"/>
          </ac:spMkLst>
        </pc:spChg>
      </pc:sldChg>
      <pc:sldChg chg="add del setBg">
        <pc:chgData name="Eldert Grootenboer" userId="3fe8758b2c2b58d2" providerId="LiveId" clId="{651C761D-FDB5-4528-A27D-61ED007B0DE5}" dt="2020-03-02T10:32:15.555" v="4662"/>
        <pc:sldMkLst>
          <pc:docMk/>
          <pc:sldMk cId="702827036" sldId="263"/>
        </pc:sldMkLst>
      </pc:sldChg>
      <pc:sldChg chg="add del setBg">
        <pc:chgData name="Eldert Grootenboer" userId="3fe8758b2c2b58d2" providerId="LiveId" clId="{651C761D-FDB5-4528-A27D-61ED007B0DE5}" dt="2020-03-02T10:32:05.817" v="4660" actId="2696"/>
        <pc:sldMkLst>
          <pc:docMk/>
          <pc:sldMk cId="2139879305" sldId="263"/>
        </pc:sldMkLst>
      </pc:sldChg>
      <pc:sldChg chg="add modTransition setBg">
        <pc:chgData name="Eldert Grootenboer" userId="3fe8758b2c2b58d2" providerId="LiveId" clId="{651C761D-FDB5-4528-A27D-61ED007B0DE5}" dt="2020-03-02T19:32:59.284" v="5516"/>
        <pc:sldMkLst>
          <pc:docMk/>
          <pc:sldMk cId="4050201566" sldId="263"/>
        </pc:sldMkLst>
      </pc:sldChg>
      <pc:sldChg chg="modSp add del mod setBg">
        <pc:chgData name="Eldert Grootenboer" userId="3fe8758b2c2b58d2" providerId="LiveId" clId="{651C761D-FDB5-4528-A27D-61ED007B0DE5}" dt="2020-03-02T10:32:05.817" v="4660" actId="2696"/>
        <pc:sldMkLst>
          <pc:docMk/>
          <pc:sldMk cId="309810084" sldId="264"/>
        </pc:sldMkLst>
        <pc:spChg chg="mod">
          <ac:chgData name="Eldert Grootenboer" userId="3fe8758b2c2b58d2" providerId="LiveId" clId="{651C761D-FDB5-4528-A27D-61ED007B0DE5}" dt="2020-03-02T10:30:58.444" v="4600"/>
          <ac:spMkLst>
            <pc:docMk/>
            <pc:sldMk cId="309810084" sldId="264"/>
            <ac:spMk id="4" creationId="{9F994454-B812-4C21-B578-46AC13E476CE}"/>
          </ac:spMkLst>
        </pc:spChg>
      </pc:sldChg>
      <pc:sldChg chg="add ord modTransition setBg">
        <pc:chgData name="Eldert Grootenboer" userId="3fe8758b2c2b58d2" providerId="LiveId" clId="{651C761D-FDB5-4528-A27D-61ED007B0DE5}" dt="2020-03-02T19:32:59.284" v="5516"/>
        <pc:sldMkLst>
          <pc:docMk/>
          <pc:sldMk cId="810498566" sldId="264"/>
        </pc:sldMkLst>
      </pc:sldChg>
      <pc:sldChg chg="add del setBg">
        <pc:chgData name="Eldert Grootenboer" userId="3fe8758b2c2b58d2" providerId="LiveId" clId="{651C761D-FDB5-4528-A27D-61ED007B0DE5}" dt="2020-03-02T10:32:15.555" v="4662"/>
        <pc:sldMkLst>
          <pc:docMk/>
          <pc:sldMk cId="4255355224" sldId="264"/>
        </pc:sldMkLst>
      </pc:sldChg>
      <pc:sldChg chg="add del">
        <pc:chgData name="Eldert Grootenboer" userId="3fe8758b2c2b58d2" providerId="LiveId" clId="{651C761D-FDB5-4528-A27D-61ED007B0DE5}" dt="2020-02-27T13:45:53.689" v="3591" actId="47"/>
        <pc:sldMkLst>
          <pc:docMk/>
          <pc:sldMk cId="1298500787" sldId="302"/>
        </pc:sldMkLst>
      </pc:sldChg>
      <pc:sldChg chg="add del mod ord modShow">
        <pc:chgData name="Eldert Grootenboer" userId="3fe8758b2c2b58d2" providerId="LiveId" clId="{651C761D-FDB5-4528-A27D-61ED007B0DE5}" dt="2020-02-27T13:45:48.718" v="3589" actId="47"/>
        <pc:sldMkLst>
          <pc:docMk/>
          <pc:sldMk cId="3249496989" sldId="1529"/>
        </pc:sldMkLst>
      </pc:sldChg>
      <pc:sldChg chg="modSp add del mod ord modTransition setBg modShow">
        <pc:chgData name="Eldert Grootenboer" userId="3fe8758b2c2b58d2" providerId="LiveId" clId="{651C761D-FDB5-4528-A27D-61ED007B0DE5}" dt="2020-03-07T07:40:40.836" v="5960" actId="729"/>
        <pc:sldMkLst>
          <pc:docMk/>
          <pc:sldMk cId="2743749799" sldId="1863"/>
        </pc:sldMkLst>
        <pc:spChg chg="mod">
          <ac:chgData name="Eldert Grootenboer" userId="3fe8758b2c2b58d2" providerId="LiveId" clId="{651C761D-FDB5-4528-A27D-61ED007B0DE5}" dt="2020-03-02T10:31:26.822" v="4609" actId="404"/>
          <ac:spMkLst>
            <pc:docMk/>
            <pc:sldMk cId="2743749799" sldId="1863"/>
            <ac:spMk id="7" creationId="{00000000-0000-0000-0000-000000000000}"/>
          </ac:spMkLst>
        </pc:spChg>
      </pc:sldChg>
      <pc:sldChg chg="addSp delSp modSp add del mod modTransition delAnim modAnim modShow">
        <pc:chgData name="Eldert Grootenboer" userId="3fe8758b2c2b58d2" providerId="LiveId" clId="{651C761D-FDB5-4528-A27D-61ED007B0DE5}" dt="2020-03-03T11:17:25.916" v="5957" actId="729"/>
        <pc:sldMkLst>
          <pc:docMk/>
          <pc:sldMk cId="2295473396" sldId="1869"/>
        </pc:sldMkLst>
        <pc:spChg chg="add del mod">
          <ac:chgData name="Eldert Grootenboer" userId="3fe8758b2c2b58d2" providerId="LiveId" clId="{651C761D-FDB5-4528-A27D-61ED007B0DE5}" dt="2020-03-02T16:33:36.499" v="4860"/>
          <ac:spMkLst>
            <pc:docMk/>
            <pc:sldMk cId="2295473396" sldId="1869"/>
            <ac:spMk id="6" creationId="{A2E35217-6DF4-49D0-91AF-E2365639A371}"/>
          </ac:spMkLst>
        </pc:spChg>
        <pc:spChg chg="mod topLvl">
          <ac:chgData name="Eldert Grootenboer" userId="3fe8758b2c2b58d2" providerId="LiveId" clId="{651C761D-FDB5-4528-A27D-61ED007B0DE5}" dt="2020-02-27T14:18:59.205" v="4198" actId="14100"/>
          <ac:spMkLst>
            <pc:docMk/>
            <pc:sldMk cId="2295473396" sldId="1869"/>
            <ac:spMk id="9" creationId="{00000000-0000-0000-0000-000000000000}"/>
          </ac:spMkLst>
        </pc:spChg>
        <pc:grpChg chg="add mod">
          <ac:chgData name="Eldert Grootenboer" userId="3fe8758b2c2b58d2" providerId="LiveId" clId="{651C761D-FDB5-4528-A27D-61ED007B0DE5}" dt="2020-02-27T14:19:05.546" v="4199" actId="12788"/>
          <ac:grpSpMkLst>
            <pc:docMk/>
            <pc:sldMk cId="2295473396" sldId="1869"/>
            <ac:grpSpMk id="5" creationId="{A9474008-B810-4197-BAC3-92111052E75A}"/>
          </ac:grpSpMkLst>
        </pc:grpChg>
        <pc:grpChg chg="del">
          <ac:chgData name="Eldert Grootenboer" userId="3fe8758b2c2b58d2" providerId="LiveId" clId="{651C761D-FDB5-4528-A27D-61ED007B0DE5}" dt="2020-02-27T14:18:07.419" v="4189" actId="478"/>
          <ac:grpSpMkLst>
            <pc:docMk/>
            <pc:sldMk cId="2295473396" sldId="1869"/>
            <ac:grpSpMk id="25" creationId="{00000000-0000-0000-0000-000000000000}"/>
          </ac:grpSpMkLst>
        </pc:grpChg>
        <pc:picChg chg="add del mod">
          <ac:chgData name="Eldert Grootenboer" userId="3fe8758b2c2b58d2" providerId="LiveId" clId="{651C761D-FDB5-4528-A27D-61ED007B0DE5}" dt="2020-03-02T19:27:46.205" v="5477" actId="478"/>
          <ac:picMkLst>
            <pc:docMk/>
            <pc:sldMk cId="2295473396" sldId="1869"/>
            <ac:picMk id="3" creationId="{7686C50A-A427-4181-95C7-B82B05C0632A}"/>
          </ac:picMkLst>
        </pc:picChg>
        <pc:picChg chg="add mod">
          <ac:chgData name="Eldert Grootenboer" userId="3fe8758b2c2b58d2" providerId="LiveId" clId="{651C761D-FDB5-4528-A27D-61ED007B0DE5}" dt="2020-02-27T14:18:43.755" v="4195" actId="164"/>
          <ac:picMkLst>
            <pc:docMk/>
            <pc:sldMk cId="2295473396" sldId="1869"/>
            <ac:picMk id="4" creationId="{D1A41243-5E0C-4321-AE02-F27CC5E4FE5C}"/>
          </ac:picMkLst>
        </pc:picChg>
        <pc:picChg chg="add mod ord">
          <ac:chgData name="Eldert Grootenboer" userId="3fe8758b2c2b58d2" providerId="LiveId" clId="{651C761D-FDB5-4528-A27D-61ED007B0DE5}" dt="2020-03-02T19:27:44.697" v="5476" actId="167"/>
          <ac:picMkLst>
            <pc:docMk/>
            <pc:sldMk cId="2295473396" sldId="1869"/>
            <ac:picMk id="7" creationId="{A87ACFB6-5A39-45C0-8C7A-E2CBB0C0A954}"/>
          </ac:picMkLst>
        </pc:picChg>
        <pc:picChg chg="del">
          <ac:chgData name="Eldert Grootenboer" userId="3fe8758b2c2b58d2" providerId="LiveId" clId="{651C761D-FDB5-4528-A27D-61ED007B0DE5}" dt="2020-02-27T14:17:09.935" v="4186" actId="478"/>
          <ac:picMkLst>
            <pc:docMk/>
            <pc:sldMk cId="2295473396" sldId="1869"/>
            <ac:picMk id="13" creationId="{00000000-0000-0000-0000-000000000000}"/>
          </ac:picMkLst>
        </pc:picChg>
        <pc:picChg chg="mod">
          <ac:chgData name="Eldert Grootenboer" userId="3fe8758b2c2b58d2" providerId="LiveId" clId="{651C761D-FDB5-4528-A27D-61ED007B0DE5}" dt="2020-02-27T14:18:51.578" v="4197" actId="12788"/>
          <ac:picMkLst>
            <pc:docMk/>
            <pc:sldMk cId="2295473396" sldId="1869"/>
            <ac:picMk id="19" creationId="{00000000-0000-0000-0000-000000000000}"/>
          </ac:picMkLst>
        </pc:picChg>
        <pc:picChg chg="del topLvl">
          <ac:chgData name="Eldert Grootenboer" userId="3fe8758b2c2b58d2" providerId="LiveId" clId="{651C761D-FDB5-4528-A27D-61ED007B0DE5}" dt="2020-02-27T14:18:07.419" v="4189" actId="478"/>
          <ac:picMkLst>
            <pc:docMk/>
            <pc:sldMk cId="2295473396" sldId="1869"/>
            <ac:picMk id="23" creationId="{00000000-0000-0000-0000-000000000000}"/>
          </ac:picMkLst>
        </pc:picChg>
      </pc:sldChg>
      <pc:sldChg chg="modSp add del mod">
        <pc:chgData name="Eldert Grootenboer" userId="3fe8758b2c2b58d2" providerId="LiveId" clId="{651C761D-FDB5-4528-A27D-61ED007B0DE5}" dt="2020-02-27T13:05:08.491" v="3004" actId="47"/>
        <pc:sldMkLst>
          <pc:docMk/>
          <pc:sldMk cId="3040363324" sldId="1875"/>
        </pc:sldMkLst>
        <pc:spChg chg="mod">
          <ac:chgData name="Eldert Grootenboer" userId="3fe8758b2c2b58d2" providerId="LiveId" clId="{651C761D-FDB5-4528-A27D-61ED007B0DE5}" dt="2020-02-27T12:57:06.479" v="2983" actId="27636"/>
          <ac:spMkLst>
            <pc:docMk/>
            <pc:sldMk cId="3040363324" sldId="1875"/>
            <ac:spMk id="2" creationId="{00000000-0000-0000-0000-000000000000}"/>
          </ac:spMkLst>
        </pc:spChg>
      </pc:sldChg>
      <pc:sldChg chg="addSp delSp modSp mod ord modTransition modAnim modShow">
        <pc:chgData name="Eldert Grootenboer" userId="3fe8758b2c2b58d2" providerId="LiveId" clId="{651C761D-FDB5-4528-A27D-61ED007B0DE5}" dt="2020-03-02T19:32:59.284" v="5516"/>
        <pc:sldMkLst>
          <pc:docMk/>
          <pc:sldMk cId="1123346746" sldId="1903"/>
        </pc:sldMkLst>
        <pc:spChg chg="add del mod">
          <ac:chgData name="Eldert Grootenboer" userId="3fe8758b2c2b58d2" providerId="LiveId" clId="{651C761D-FDB5-4528-A27D-61ED007B0DE5}" dt="2020-03-02T16:33:40.297" v="4861"/>
          <ac:spMkLst>
            <pc:docMk/>
            <pc:sldMk cId="1123346746" sldId="1903"/>
            <ac:spMk id="2" creationId="{15AEF2A8-603C-4A20-A39F-E6FE5B8DB573}"/>
          </ac:spMkLst>
        </pc:spChg>
        <pc:spChg chg="mod">
          <ac:chgData name="Eldert Grootenboer" userId="3fe8758b2c2b58d2" providerId="LiveId" clId="{651C761D-FDB5-4528-A27D-61ED007B0DE5}" dt="2020-02-27T12:07:04.016" v="2288" actId="108"/>
          <ac:spMkLst>
            <pc:docMk/>
            <pc:sldMk cId="1123346746" sldId="1903"/>
            <ac:spMk id="3" creationId="{4309FE15-6386-914E-92C3-C6A388E27D17}"/>
          </ac:spMkLst>
        </pc:spChg>
        <pc:spChg chg="add del mod">
          <ac:chgData name="Eldert Grootenboer" userId="3fe8758b2c2b58d2" providerId="LiveId" clId="{651C761D-FDB5-4528-A27D-61ED007B0DE5}" dt="2020-02-27T13:43:05.931" v="3574"/>
          <ac:spMkLst>
            <pc:docMk/>
            <pc:sldMk cId="1123346746" sldId="1903"/>
            <ac:spMk id="6" creationId="{F6BC44EA-3F20-40B4-99A9-21ED3A11DF23}"/>
          </ac:spMkLst>
        </pc:spChg>
        <pc:spChg chg="add del mod">
          <ac:chgData name="Eldert Grootenboer" userId="3fe8758b2c2b58d2" providerId="LiveId" clId="{651C761D-FDB5-4528-A27D-61ED007B0DE5}" dt="2020-02-27T13:56:52.059" v="3693"/>
          <ac:spMkLst>
            <pc:docMk/>
            <pc:sldMk cId="1123346746" sldId="1903"/>
            <ac:spMk id="20" creationId="{BFF47FE7-013F-4EF0-8055-FFF15D850A66}"/>
          </ac:spMkLst>
        </pc:spChg>
        <pc:spChg chg="add del mod">
          <ac:chgData name="Eldert Grootenboer" userId="3fe8758b2c2b58d2" providerId="LiveId" clId="{651C761D-FDB5-4528-A27D-61ED007B0DE5}" dt="2020-03-02T19:18:09.470" v="5382" actId="207"/>
          <ac:spMkLst>
            <pc:docMk/>
            <pc:sldMk cId="1123346746" sldId="1903"/>
            <ac:spMk id="31" creationId="{9BAE385C-27EE-6048-8456-B61244449F84}"/>
          </ac:spMkLst>
        </pc:spChg>
        <pc:spChg chg="mod">
          <ac:chgData name="Eldert Grootenboer" userId="3fe8758b2c2b58d2" providerId="LiveId" clId="{651C761D-FDB5-4528-A27D-61ED007B0DE5}" dt="2020-02-27T12:36:24.818" v="2832" actId="403"/>
          <ac:spMkLst>
            <pc:docMk/>
            <pc:sldMk cId="1123346746" sldId="1903"/>
            <ac:spMk id="33" creationId="{A50A6928-D56F-1D4E-BFAE-6BF69694828F}"/>
          </ac:spMkLst>
        </pc:spChg>
        <pc:spChg chg="add del mod">
          <ac:chgData name="Eldert Grootenboer" userId="3fe8758b2c2b58d2" providerId="LiveId" clId="{651C761D-FDB5-4528-A27D-61ED007B0DE5}" dt="2020-02-27T13:41:01.500" v="3555" actId="21"/>
          <ac:spMkLst>
            <pc:docMk/>
            <pc:sldMk cId="1123346746" sldId="1903"/>
            <ac:spMk id="37" creationId="{07769F1A-8626-844A-A913-B55D8FEA4A3E}"/>
          </ac:spMkLst>
        </pc:spChg>
        <pc:spChg chg="add del mod">
          <ac:chgData name="Eldert Grootenboer" userId="3fe8758b2c2b58d2" providerId="LiveId" clId="{651C761D-FDB5-4528-A27D-61ED007B0DE5}" dt="2020-03-02T19:18:05.162" v="5381" actId="207"/>
          <ac:spMkLst>
            <pc:docMk/>
            <pc:sldMk cId="1123346746" sldId="1903"/>
            <ac:spMk id="39" creationId="{BFF88277-75EB-7E4D-88DC-01E4593BF7A9}"/>
          </ac:spMkLst>
        </pc:spChg>
        <pc:spChg chg="mod">
          <ac:chgData name="Eldert Grootenboer" userId="3fe8758b2c2b58d2" providerId="LiveId" clId="{651C761D-FDB5-4528-A27D-61ED007B0DE5}" dt="2020-02-27T14:20:27.632" v="4211" actId="207"/>
          <ac:spMkLst>
            <pc:docMk/>
            <pc:sldMk cId="1123346746" sldId="1903"/>
            <ac:spMk id="41" creationId="{627A12AF-98A3-274E-A63F-46138DAC216C}"/>
          </ac:spMkLst>
        </pc:spChg>
        <pc:spChg chg="add del mod">
          <ac:chgData name="Eldert Grootenboer" userId="3fe8758b2c2b58d2" providerId="LiveId" clId="{651C761D-FDB5-4528-A27D-61ED007B0DE5}" dt="2020-03-02T19:17:30.926" v="5380" actId="207"/>
          <ac:spMkLst>
            <pc:docMk/>
            <pc:sldMk cId="1123346746" sldId="1903"/>
            <ac:spMk id="43" creationId="{D7856260-B387-5F46-BC6B-AF0B564E5D1D}"/>
          </ac:spMkLst>
        </pc:spChg>
        <pc:spChg chg="add del mod">
          <ac:chgData name="Eldert Grootenboer" userId="3fe8758b2c2b58d2" providerId="LiveId" clId="{651C761D-FDB5-4528-A27D-61ED007B0DE5}" dt="2020-02-27T14:19:19.188" v="4200" actId="207"/>
          <ac:spMkLst>
            <pc:docMk/>
            <pc:sldMk cId="1123346746" sldId="1903"/>
            <ac:spMk id="44" creationId="{FAED406D-1555-FF4D-BE74-B43B90C03E94}"/>
          </ac:spMkLst>
        </pc:spChg>
        <pc:spChg chg="add del mod">
          <ac:chgData name="Eldert Grootenboer" userId="3fe8758b2c2b58d2" providerId="LiveId" clId="{651C761D-FDB5-4528-A27D-61ED007B0DE5}" dt="2020-02-27T14:19:22.997" v="4201" actId="207"/>
          <ac:spMkLst>
            <pc:docMk/>
            <pc:sldMk cId="1123346746" sldId="1903"/>
            <ac:spMk id="63" creationId="{0C9EE833-F80E-134D-A6BB-35D838E9B5EB}"/>
          </ac:spMkLst>
        </pc:spChg>
        <pc:spChg chg="add del mod">
          <ac:chgData name="Eldert Grootenboer" userId="3fe8758b2c2b58d2" providerId="LiveId" clId="{651C761D-FDB5-4528-A27D-61ED007B0DE5}" dt="2020-02-27T14:20:43.893" v="4214" actId="207"/>
          <ac:spMkLst>
            <pc:docMk/>
            <pc:sldMk cId="1123346746" sldId="1903"/>
            <ac:spMk id="70" creationId="{8B430695-5C3A-E94F-91F7-87479A04BBEC}"/>
          </ac:spMkLst>
        </pc:spChg>
        <pc:spChg chg="add del mod">
          <ac:chgData name="Eldert Grootenboer" userId="3fe8758b2c2b58d2" providerId="LiveId" clId="{651C761D-FDB5-4528-A27D-61ED007B0DE5}" dt="2020-02-27T13:41:01.500" v="3555" actId="21"/>
          <ac:spMkLst>
            <pc:docMk/>
            <pc:sldMk cId="1123346746" sldId="1903"/>
            <ac:spMk id="71" creationId="{518D00E5-4808-9941-8E67-D5A08368A21A}"/>
          </ac:spMkLst>
        </pc:spChg>
        <pc:spChg chg="add del mod">
          <ac:chgData name="Eldert Grootenboer" userId="3fe8758b2c2b58d2" providerId="LiveId" clId="{651C761D-FDB5-4528-A27D-61ED007B0DE5}" dt="2020-02-27T13:41:01.500" v="3555" actId="21"/>
          <ac:spMkLst>
            <pc:docMk/>
            <pc:sldMk cId="1123346746" sldId="1903"/>
            <ac:spMk id="72" creationId="{EBE2F24E-2BA7-3340-84A7-596A9BD86F76}"/>
          </ac:spMkLst>
        </pc:spChg>
        <pc:spChg chg="add del mod">
          <ac:chgData name="Eldert Grootenboer" userId="3fe8758b2c2b58d2" providerId="LiveId" clId="{651C761D-FDB5-4528-A27D-61ED007B0DE5}" dt="2020-02-27T13:41:01.500" v="3555" actId="21"/>
          <ac:spMkLst>
            <pc:docMk/>
            <pc:sldMk cId="1123346746" sldId="1903"/>
            <ac:spMk id="73" creationId="{BABE10EF-9012-6841-B273-370C561312AE}"/>
          </ac:spMkLst>
        </pc:spChg>
        <pc:grpChg chg="add mod">
          <ac:chgData name="Eldert Grootenboer" userId="3fe8758b2c2b58d2" providerId="LiveId" clId="{651C761D-FDB5-4528-A27D-61ED007B0DE5}" dt="2020-02-27T13:40:56.749" v="3553" actId="164"/>
          <ac:grpSpMkLst>
            <pc:docMk/>
            <pc:sldMk cId="1123346746" sldId="1903"/>
            <ac:grpSpMk id="2" creationId="{ADAC4599-A449-43AD-91EF-0FFC74A248CD}"/>
          </ac:grpSpMkLst>
        </pc:grpChg>
        <pc:grpChg chg="add del mod">
          <ac:chgData name="Eldert Grootenboer" userId="3fe8758b2c2b58d2" providerId="LiveId" clId="{651C761D-FDB5-4528-A27D-61ED007B0DE5}" dt="2020-02-27T14:20:31.683" v="4212" actId="208"/>
          <ac:grpSpMkLst>
            <pc:docMk/>
            <pc:sldMk cId="1123346746" sldId="1903"/>
            <ac:grpSpMk id="17" creationId="{ECFC1162-14C8-CE4F-A3D9-AC91D1D8D36A}"/>
          </ac:grpSpMkLst>
        </pc:grpChg>
        <pc:grpChg chg="add del mod">
          <ac:chgData name="Eldert Grootenboer" userId="3fe8758b2c2b58d2" providerId="LiveId" clId="{651C761D-FDB5-4528-A27D-61ED007B0DE5}" dt="2020-03-02T19:18:43.668" v="5384" actId="208"/>
          <ac:grpSpMkLst>
            <pc:docMk/>
            <pc:sldMk cId="1123346746" sldId="1903"/>
            <ac:grpSpMk id="19" creationId="{826D7B5A-7B5A-A74D-9855-B7FD9B82A489}"/>
          </ac:grpSpMkLst>
        </pc:grpChg>
        <pc:grpChg chg="add del mod">
          <ac:chgData name="Eldert Grootenboer" userId="3fe8758b2c2b58d2" providerId="LiveId" clId="{651C761D-FDB5-4528-A27D-61ED007B0DE5}" dt="2020-02-27T13:41:01.500" v="3555" actId="21"/>
          <ac:grpSpMkLst>
            <pc:docMk/>
            <pc:sldMk cId="1123346746" sldId="1903"/>
            <ac:grpSpMk id="32" creationId="{72BE6C9F-E70E-6846-80F2-C6697E375502}"/>
          </ac:grpSpMkLst>
        </pc:grpChg>
        <pc:grpChg chg="add del mod">
          <ac:chgData name="Eldert Grootenboer" userId="3fe8758b2c2b58d2" providerId="LiveId" clId="{651C761D-FDB5-4528-A27D-61ED007B0DE5}" dt="2020-02-27T14:20:19.487" v="4210" actId="208"/>
          <ac:grpSpMkLst>
            <pc:docMk/>
            <pc:sldMk cId="1123346746" sldId="1903"/>
            <ac:grpSpMk id="40" creationId="{84BCFDD8-F4CB-044A-8ECE-2C700FC9528A}"/>
          </ac:grpSpMkLst>
        </pc:grpChg>
        <pc:grpChg chg="add del mod">
          <ac:chgData name="Eldert Grootenboer" userId="3fe8758b2c2b58d2" providerId="LiveId" clId="{651C761D-FDB5-4528-A27D-61ED007B0DE5}" dt="2020-02-27T13:41:01.500" v="3555" actId="21"/>
          <ac:grpSpMkLst>
            <pc:docMk/>
            <pc:sldMk cId="1123346746" sldId="1903"/>
            <ac:grpSpMk id="74" creationId="{7A199A64-9282-9E47-8443-45B22723BCE0}"/>
          </ac:grpSpMkLst>
        </pc:grpChg>
        <pc:grpChg chg="add del mod">
          <ac:chgData name="Eldert Grootenboer" userId="3fe8758b2c2b58d2" providerId="LiveId" clId="{651C761D-FDB5-4528-A27D-61ED007B0DE5}" dt="2020-02-27T13:41:01.500" v="3555" actId="21"/>
          <ac:grpSpMkLst>
            <pc:docMk/>
            <pc:sldMk cId="1123346746" sldId="1903"/>
            <ac:grpSpMk id="87" creationId="{AA0E5D66-CC69-AB45-BC0D-DAFD2EC7D296}"/>
          </ac:grpSpMkLst>
        </pc:grpChg>
      </pc:sldChg>
      <pc:sldChg chg="addSp delSp modSp add del mod modTransition setBg setClrOvrMap delDesignElem">
        <pc:chgData name="Eldert Grootenboer" userId="3fe8758b2c2b58d2" providerId="LiveId" clId="{651C761D-FDB5-4528-A27D-61ED007B0DE5}" dt="2020-03-02T20:04:10.948" v="5802" actId="404"/>
        <pc:sldMkLst>
          <pc:docMk/>
          <pc:sldMk cId="891752123" sldId="1997"/>
        </pc:sldMkLst>
        <pc:spChg chg="add mod ord">
          <ac:chgData name="Eldert Grootenboer" userId="3fe8758b2c2b58d2" providerId="LiveId" clId="{651C761D-FDB5-4528-A27D-61ED007B0DE5}" dt="2020-03-02T20:03:34.184" v="5795" actId="207"/>
          <ac:spMkLst>
            <pc:docMk/>
            <pc:sldMk cId="891752123" sldId="1997"/>
            <ac:spMk id="2" creationId="{EDF5E76B-98B8-4D90-8AEA-7411FE79CE78}"/>
          </ac:spMkLst>
        </pc:spChg>
        <pc:spChg chg="add del mod">
          <ac:chgData name="Eldert Grootenboer" userId="3fe8758b2c2b58d2" providerId="LiveId" clId="{651C761D-FDB5-4528-A27D-61ED007B0DE5}" dt="2020-03-02T20:02:47.657" v="5787"/>
          <ac:spMkLst>
            <pc:docMk/>
            <pc:sldMk cId="891752123" sldId="1997"/>
            <ac:spMk id="3" creationId="{C92B69F1-FE2F-4B33-8E04-D3E5BD43098C}"/>
          </ac:spMkLst>
        </pc:spChg>
        <pc:spChg chg="add del mod">
          <ac:chgData name="Eldert Grootenboer" userId="3fe8758b2c2b58d2" providerId="LiveId" clId="{651C761D-FDB5-4528-A27D-61ED007B0DE5}" dt="2020-03-02T20:03:13.225" v="5791"/>
          <ac:spMkLst>
            <pc:docMk/>
            <pc:sldMk cId="891752123" sldId="1997"/>
            <ac:spMk id="4" creationId="{85365A5A-6319-4761-AFC3-D1D782FE11ED}"/>
          </ac:spMkLst>
        </pc:spChg>
        <pc:spChg chg="del">
          <ac:chgData name="Eldert Grootenboer" userId="3fe8758b2c2b58d2" providerId="LiveId" clId="{651C761D-FDB5-4528-A27D-61ED007B0DE5}" dt="2020-03-02T20:02:07.429" v="5783" actId="26606"/>
          <ac:spMkLst>
            <pc:docMk/>
            <pc:sldMk cId="891752123" sldId="1997"/>
            <ac:spMk id="15" creationId="{215E08B5-90E8-4900-B77C-542F198FC305}"/>
          </ac:spMkLst>
        </pc:spChg>
        <pc:spChg chg="mod ord">
          <ac:chgData name="Eldert Grootenboer" userId="3fe8758b2c2b58d2" providerId="LiveId" clId="{651C761D-FDB5-4528-A27D-61ED007B0DE5}" dt="2020-03-02T20:04:10.948" v="5802" actId="404"/>
          <ac:spMkLst>
            <pc:docMk/>
            <pc:sldMk cId="891752123" sldId="1997"/>
            <ac:spMk id="16" creationId="{FA376D98-3522-4C69-910D-880684F4FAA0}"/>
          </ac:spMkLst>
        </pc:spChg>
        <pc:spChg chg="add del">
          <ac:chgData name="Eldert Grootenboer" userId="3fe8758b2c2b58d2" providerId="LiveId" clId="{651C761D-FDB5-4528-A27D-61ED007B0DE5}" dt="2020-03-02T20:03:13.225" v="5791"/>
          <ac:spMkLst>
            <pc:docMk/>
            <pc:sldMk cId="891752123" sldId="1997"/>
            <ac:spMk id="20" creationId="{2EEE8F11-3582-44B7-9869-F2D26D7DD9D4}"/>
          </ac:spMkLst>
        </pc:spChg>
        <pc:spChg chg="add del">
          <ac:chgData name="Eldert Grootenboer" userId="3fe8758b2c2b58d2" providerId="LiveId" clId="{651C761D-FDB5-4528-A27D-61ED007B0DE5}" dt="2020-03-02T20:03:13.225" v="5791"/>
          <ac:spMkLst>
            <pc:docMk/>
            <pc:sldMk cId="891752123" sldId="1997"/>
            <ac:spMk id="21" creationId="{2141F1CC-6A53-4BCF-9127-AABB52E2497E}"/>
          </ac:spMkLst>
        </pc:spChg>
        <pc:spChg chg="add del">
          <ac:chgData name="Eldert Grootenboer" userId="3fe8758b2c2b58d2" providerId="LiveId" clId="{651C761D-FDB5-4528-A27D-61ED007B0DE5}" dt="2020-03-02T20:03:13.225" v="5791"/>
          <ac:spMkLst>
            <pc:docMk/>
            <pc:sldMk cId="891752123" sldId="1997"/>
            <ac:spMk id="22" creationId="{C20C2C41-D9A8-45BE-9E21-91268EC186D8}"/>
          </ac:spMkLst>
        </pc:spChg>
        <pc:spChg chg="add del">
          <ac:chgData name="Eldert Grootenboer" userId="3fe8758b2c2b58d2" providerId="LiveId" clId="{651C761D-FDB5-4528-A27D-61ED007B0DE5}" dt="2020-03-02T20:02:47.657" v="5787"/>
          <ac:spMkLst>
            <pc:docMk/>
            <pc:sldMk cId="891752123" sldId="1997"/>
            <ac:spMk id="23" creationId="{799A8B4F-0FED-46C0-9186-5A8E116D8744}"/>
          </ac:spMkLst>
        </pc:spChg>
        <pc:spChg chg="add del">
          <ac:chgData name="Eldert Grootenboer" userId="3fe8758b2c2b58d2" providerId="LiveId" clId="{651C761D-FDB5-4528-A27D-61ED007B0DE5}" dt="2020-03-02T20:03:13.225" v="5791"/>
          <ac:spMkLst>
            <pc:docMk/>
            <pc:sldMk cId="891752123" sldId="1997"/>
            <ac:spMk id="24" creationId="{561B2B49-7142-4CA8-A929-4671548E6A5A}"/>
          </ac:spMkLst>
        </pc:spChg>
        <pc:spChg chg="add del">
          <ac:chgData name="Eldert Grootenboer" userId="3fe8758b2c2b58d2" providerId="LiveId" clId="{651C761D-FDB5-4528-A27D-61ED007B0DE5}" dt="2020-03-02T20:03:13.225" v="5791"/>
          <ac:spMkLst>
            <pc:docMk/>
            <pc:sldMk cId="891752123" sldId="1997"/>
            <ac:spMk id="26" creationId="{B38B1FC8-38BF-4066-8F4A-12EEC1C1AF64}"/>
          </ac:spMkLst>
        </pc:spChg>
        <pc:spChg chg="add del">
          <ac:chgData name="Eldert Grootenboer" userId="3fe8758b2c2b58d2" providerId="LiveId" clId="{651C761D-FDB5-4528-A27D-61ED007B0DE5}" dt="2020-03-02T20:02:47.657" v="5787"/>
          <ac:spMkLst>
            <pc:docMk/>
            <pc:sldMk cId="891752123" sldId="1997"/>
            <ac:spMk id="27" creationId="{38A69B74-22E3-47CC-823F-18BE7930C814}"/>
          </ac:spMkLst>
        </pc:spChg>
        <pc:spChg chg="add del">
          <ac:chgData name="Eldert Grootenboer" userId="3fe8758b2c2b58d2" providerId="LiveId" clId="{651C761D-FDB5-4528-A27D-61ED007B0DE5}" dt="2020-03-02T20:02:47.657" v="5787"/>
          <ac:spMkLst>
            <pc:docMk/>
            <pc:sldMk cId="891752123" sldId="1997"/>
            <ac:spMk id="29" creationId="{1778637B-5DB8-4A75-B2E6-FC2B1BB9A7DB}"/>
          </ac:spMkLst>
        </pc:spChg>
        <pc:spChg chg="add del">
          <ac:chgData name="Eldert Grootenboer" userId="3fe8758b2c2b58d2" providerId="LiveId" clId="{651C761D-FDB5-4528-A27D-61ED007B0DE5}" dt="2020-03-02T20:02:47.657" v="5787"/>
          <ac:spMkLst>
            <pc:docMk/>
            <pc:sldMk cId="891752123" sldId="1997"/>
            <ac:spMk id="31" creationId="{0035A30C-45F3-4EFB-B2E8-6E2A11843D39}"/>
          </ac:spMkLst>
        </pc:spChg>
        <pc:spChg chg="add del">
          <ac:chgData name="Eldert Grootenboer" userId="3fe8758b2c2b58d2" providerId="LiveId" clId="{651C761D-FDB5-4528-A27D-61ED007B0DE5}" dt="2020-03-02T20:03:13.225" v="5791"/>
          <ac:spMkLst>
            <pc:docMk/>
            <pc:sldMk cId="891752123" sldId="1997"/>
            <ac:spMk id="33" creationId="{178B4B56-5CC4-4608-A9A9-996108D35B5B}"/>
          </ac:spMkLst>
        </pc:spChg>
        <pc:picChg chg="mod ord">
          <ac:chgData name="Eldert Grootenboer" userId="3fe8758b2c2b58d2" providerId="LiveId" clId="{651C761D-FDB5-4528-A27D-61ED007B0DE5}" dt="2020-03-02T20:02:57.933" v="5788" actId="26606"/>
          <ac:picMkLst>
            <pc:docMk/>
            <pc:sldMk cId="891752123" sldId="1997"/>
            <ac:picMk id="14" creationId="{17D8DC3E-938A-4B8E-9849-BB9EC563AC2D}"/>
          </ac:picMkLst>
        </pc:picChg>
        <pc:picChg chg="mod ord">
          <ac:chgData name="Eldert Grootenboer" userId="3fe8758b2c2b58d2" providerId="LiveId" clId="{651C761D-FDB5-4528-A27D-61ED007B0DE5}" dt="2020-03-02T20:02:57.933" v="5788" actId="26606"/>
          <ac:picMkLst>
            <pc:docMk/>
            <pc:sldMk cId="891752123" sldId="1997"/>
            <ac:picMk id="17" creationId="{0C413F6D-2B4F-4F91-A559-857AC1762A4D}"/>
          </ac:picMkLst>
        </pc:picChg>
        <pc:picChg chg="mod">
          <ac:chgData name="Eldert Grootenboer" userId="3fe8758b2c2b58d2" providerId="LiveId" clId="{651C761D-FDB5-4528-A27D-61ED007B0DE5}" dt="2020-03-02T20:02:57.933" v="5788" actId="26606"/>
          <ac:picMkLst>
            <pc:docMk/>
            <pc:sldMk cId="891752123" sldId="1997"/>
            <ac:picMk id="18" creationId="{CFB40FDA-39CD-4620-9C61-B9A00618B063}"/>
          </ac:picMkLst>
        </pc:picChg>
        <pc:picChg chg="add del">
          <ac:chgData name="Eldert Grootenboer" userId="3fe8758b2c2b58d2" providerId="LiveId" clId="{651C761D-FDB5-4528-A27D-61ED007B0DE5}" dt="2020-03-02T20:02:47.657" v="5787"/>
          <ac:picMkLst>
            <pc:docMk/>
            <pc:sldMk cId="891752123" sldId="1997"/>
            <ac:picMk id="25" creationId="{DA6861EE-7660-46C9-80BD-173B8F7454B8}"/>
          </ac:picMkLst>
        </pc:picChg>
      </pc:sldChg>
      <pc:sldChg chg="addSp delSp modSp add del mod delAnim modAnim">
        <pc:chgData name="Eldert Grootenboer" userId="3fe8758b2c2b58d2" providerId="LiveId" clId="{651C761D-FDB5-4528-A27D-61ED007B0DE5}" dt="2020-02-27T13:06:47.068" v="3037" actId="47"/>
        <pc:sldMkLst>
          <pc:docMk/>
          <pc:sldMk cId="990974550" sldId="2337"/>
        </pc:sldMkLst>
        <pc:spChg chg="mod">
          <ac:chgData name="Eldert Grootenboer" userId="3fe8758b2c2b58d2" providerId="LiveId" clId="{651C761D-FDB5-4528-A27D-61ED007B0DE5}" dt="2020-02-27T13:05:27.721" v="3021" actId="20577"/>
          <ac:spMkLst>
            <pc:docMk/>
            <pc:sldMk cId="990974550" sldId="2337"/>
            <ac:spMk id="3" creationId="{9B227D85-4DEC-4BF4-8A32-D0294FFD9E64}"/>
          </ac:spMkLst>
        </pc:spChg>
        <pc:spChg chg="add mod">
          <ac:chgData name="Eldert Grootenboer" userId="3fe8758b2c2b58d2" providerId="LiveId" clId="{651C761D-FDB5-4528-A27D-61ED007B0DE5}" dt="2020-02-27T13:06:32.004" v="3034" actId="20577"/>
          <ac:spMkLst>
            <pc:docMk/>
            <pc:sldMk cId="990974550" sldId="2337"/>
            <ac:spMk id="15" creationId="{C1BE1F85-0532-4A63-923A-4DF74678432E}"/>
          </ac:spMkLst>
        </pc:spChg>
        <pc:grpChg chg="del">
          <ac:chgData name="Eldert Grootenboer" userId="3fe8758b2c2b58d2" providerId="LiveId" clId="{651C761D-FDB5-4528-A27D-61ED007B0DE5}" dt="2020-02-27T13:05:11.160" v="3005" actId="478"/>
          <ac:grpSpMkLst>
            <pc:docMk/>
            <pc:sldMk cId="990974550" sldId="2337"/>
            <ac:grpSpMk id="8" creationId="{C4AE41C0-B97F-49DA-8826-AC46FDA3E9E1}"/>
          </ac:grpSpMkLst>
        </pc:grpChg>
        <pc:picChg chg="add del">
          <ac:chgData name="Eldert Grootenboer" userId="3fe8758b2c2b58d2" providerId="LiveId" clId="{651C761D-FDB5-4528-A27D-61ED007B0DE5}" dt="2020-02-27T13:05:45.530" v="3023"/>
          <ac:picMkLst>
            <pc:docMk/>
            <pc:sldMk cId="990974550" sldId="2337"/>
            <ac:picMk id="14" creationId="{6ADE99A2-5CBE-4947-800A-1E833AB05461}"/>
          </ac:picMkLst>
        </pc:picChg>
        <pc:picChg chg="add mod">
          <ac:chgData name="Eldert Grootenboer" userId="3fe8758b2c2b58d2" providerId="LiveId" clId="{651C761D-FDB5-4528-A27D-61ED007B0DE5}" dt="2020-02-27T13:06:22.645" v="3026" actId="1367"/>
          <ac:picMkLst>
            <pc:docMk/>
            <pc:sldMk cId="990974550" sldId="2337"/>
            <ac:picMk id="16" creationId="{D3E6A98E-778F-4DDE-A815-292F8C93E7FE}"/>
          </ac:picMkLst>
        </pc:picChg>
      </pc:sldChg>
      <pc:sldChg chg="add del modTransition">
        <pc:chgData name="Eldert Grootenboer" userId="3fe8758b2c2b58d2" providerId="LiveId" clId="{651C761D-FDB5-4528-A27D-61ED007B0DE5}" dt="2020-02-27T13:06:36.655" v="3035" actId="47"/>
        <pc:sldMkLst>
          <pc:docMk/>
          <pc:sldMk cId="2307849071" sldId="2340"/>
        </pc:sldMkLst>
      </pc:sldChg>
      <pc:sldChg chg="add del modTransition">
        <pc:chgData name="Eldert Grootenboer" userId="3fe8758b2c2b58d2" providerId="LiveId" clId="{651C761D-FDB5-4528-A27D-61ED007B0DE5}" dt="2020-02-27T13:06:37.431" v="3036" actId="47"/>
        <pc:sldMkLst>
          <pc:docMk/>
          <pc:sldMk cId="1899116830" sldId="2341"/>
        </pc:sldMkLst>
      </pc:sldChg>
      <pc:sldChg chg="modSp add del">
        <pc:chgData name="Eldert Grootenboer" userId="3fe8758b2c2b58d2" providerId="LiveId" clId="{651C761D-FDB5-4528-A27D-61ED007B0DE5}" dt="2020-02-27T12:22:25.613" v="2525" actId="47"/>
        <pc:sldMkLst>
          <pc:docMk/>
          <pc:sldMk cId="2266574917" sldId="2554"/>
        </pc:sldMkLst>
        <pc:spChg chg="mod">
          <ac:chgData name="Eldert Grootenboer" userId="3fe8758b2c2b58d2" providerId="LiveId" clId="{651C761D-FDB5-4528-A27D-61ED007B0DE5}" dt="2020-02-16T09:39:58.897" v="35" actId="27636"/>
          <ac:spMkLst>
            <pc:docMk/>
            <pc:sldMk cId="2266574917" sldId="2554"/>
            <ac:spMk id="6" creationId="{00000000-0000-0000-0000-000000000000}"/>
          </ac:spMkLst>
        </pc:spChg>
        <pc:spChg chg="mod">
          <ac:chgData name="Eldert Grootenboer" userId="3fe8758b2c2b58d2" providerId="LiveId" clId="{651C761D-FDB5-4528-A27D-61ED007B0DE5}" dt="2020-02-16T09:40:02.499" v="37" actId="20577"/>
          <ac:spMkLst>
            <pc:docMk/>
            <pc:sldMk cId="2266574917" sldId="2554"/>
            <ac:spMk id="17" creationId="{00000000-0000-0000-0000-000000000000}"/>
          </ac:spMkLst>
        </pc:spChg>
      </pc:sldChg>
      <pc:sldChg chg="addSp delSp modSp add del mod ord modTransition setBg setClrOvrMap">
        <pc:chgData name="Eldert Grootenboer" userId="3fe8758b2c2b58d2" providerId="LiveId" clId="{651C761D-FDB5-4528-A27D-61ED007B0DE5}" dt="2020-02-27T12:15:30.222" v="2345" actId="47"/>
        <pc:sldMkLst>
          <pc:docMk/>
          <pc:sldMk cId="3625992909" sldId="2618"/>
        </pc:sldMkLst>
        <pc:spChg chg="del mod">
          <ac:chgData name="Eldert Grootenboer" userId="3fe8758b2c2b58d2" providerId="LiveId" clId="{651C761D-FDB5-4528-A27D-61ED007B0DE5}" dt="2020-02-27T12:08:52.670" v="2306" actId="478"/>
          <ac:spMkLst>
            <pc:docMk/>
            <pc:sldMk cId="3625992909" sldId="2618"/>
            <ac:spMk id="2" creationId="{A26D70F7-0B1F-4859-82F6-625D29B2608E}"/>
          </ac:spMkLst>
        </pc:spChg>
        <pc:spChg chg="del">
          <ac:chgData name="Eldert Grootenboer" userId="3fe8758b2c2b58d2" providerId="LiveId" clId="{651C761D-FDB5-4528-A27D-61ED007B0DE5}" dt="2020-02-27T11:04:11.948" v="2149" actId="26606"/>
          <ac:spMkLst>
            <pc:docMk/>
            <pc:sldMk cId="3625992909" sldId="2618"/>
            <ac:spMk id="3" creationId="{06E1F4A1-C251-460A-80C4-88126FE4FFB3}"/>
          </ac:spMkLst>
        </pc:spChg>
        <pc:spChg chg="add del mod">
          <ac:chgData name="Eldert Grootenboer" userId="3fe8758b2c2b58d2" providerId="LiveId" clId="{651C761D-FDB5-4528-A27D-61ED007B0DE5}" dt="2020-02-27T12:15:04.110" v="2340"/>
          <ac:spMkLst>
            <pc:docMk/>
            <pc:sldMk cId="3625992909" sldId="2618"/>
            <ac:spMk id="4" creationId="{DD2ED0DA-DB81-4253-84EB-85FC483CE094}"/>
          </ac:spMkLst>
        </pc:spChg>
        <pc:spChg chg="add del mod">
          <ac:chgData name="Eldert Grootenboer" userId="3fe8758b2c2b58d2" providerId="LiveId" clId="{651C761D-FDB5-4528-A27D-61ED007B0DE5}" dt="2020-02-27T12:15:04.110" v="2340"/>
          <ac:spMkLst>
            <pc:docMk/>
            <pc:sldMk cId="3625992909" sldId="2618"/>
            <ac:spMk id="6" creationId="{8EA5537F-2CA4-42DC-ACE4-319E251D794D}"/>
          </ac:spMkLst>
        </pc:spChg>
        <pc:spChg chg="add del mod">
          <ac:chgData name="Eldert Grootenboer" userId="3fe8758b2c2b58d2" providerId="LiveId" clId="{651C761D-FDB5-4528-A27D-61ED007B0DE5}" dt="2020-02-27T12:15:09.264" v="2341"/>
          <ac:spMkLst>
            <pc:docMk/>
            <pc:sldMk cId="3625992909" sldId="2618"/>
            <ac:spMk id="7" creationId="{6FA24A16-6CDD-4FE7-86F8-26EA7EC842D2}"/>
          </ac:spMkLst>
        </pc:spChg>
        <pc:spChg chg="add mod">
          <ac:chgData name="Eldert Grootenboer" userId="3fe8758b2c2b58d2" providerId="LiveId" clId="{651C761D-FDB5-4528-A27D-61ED007B0DE5}" dt="2020-02-27T12:15:20.215" v="2343" actId="21"/>
          <ac:spMkLst>
            <pc:docMk/>
            <pc:sldMk cId="3625992909" sldId="2618"/>
            <ac:spMk id="8" creationId="{DE4CB9ED-532A-4BE7-8C3B-8899445CBF68}"/>
          </ac:spMkLst>
        </pc:spChg>
        <pc:spChg chg="add del mod">
          <ac:chgData name="Eldert Grootenboer" userId="3fe8758b2c2b58d2" providerId="LiveId" clId="{651C761D-FDB5-4528-A27D-61ED007B0DE5}" dt="2020-02-27T12:15:09.264" v="2341"/>
          <ac:spMkLst>
            <pc:docMk/>
            <pc:sldMk cId="3625992909" sldId="2618"/>
            <ac:spMk id="9" creationId="{981C7F3A-88CE-4497-AAE0-300AB923E780}"/>
          </ac:spMkLst>
        </pc:spChg>
        <pc:spChg chg="add del">
          <ac:chgData name="Eldert Grootenboer" userId="3fe8758b2c2b58d2" providerId="LiveId" clId="{651C761D-FDB5-4528-A27D-61ED007B0DE5}" dt="2020-02-27T11:07:08.745" v="2177" actId="26606"/>
          <ac:spMkLst>
            <pc:docMk/>
            <pc:sldMk cId="3625992909" sldId="2618"/>
            <ac:spMk id="10" creationId="{3B0DF90E-6BAD-4E82-8FDF-717C9A357378}"/>
          </ac:spMkLst>
        </pc:spChg>
        <pc:spChg chg="add mod ord">
          <ac:chgData name="Eldert Grootenboer" userId="3fe8758b2c2b58d2" providerId="LiveId" clId="{651C761D-FDB5-4528-A27D-61ED007B0DE5}" dt="2020-02-27T12:15:18.360" v="2342" actId="167"/>
          <ac:spMkLst>
            <pc:docMk/>
            <pc:sldMk cId="3625992909" sldId="2618"/>
            <ac:spMk id="11" creationId="{43250DB2-8341-4AA0-A2E9-306634D08935}"/>
          </ac:spMkLst>
        </pc:spChg>
        <pc:spChg chg="add del">
          <ac:chgData name="Eldert Grootenboer" userId="3fe8758b2c2b58d2" providerId="LiveId" clId="{651C761D-FDB5-4528-A27D-61ED007B0DE5}" dt="2020-02-27T11:07:08.745" v="2177" actId="26606"/>
          <ac:spMkLst>
            <pc:docMk/>
            <pc:sldMk cId="3625992909" sldId="2618"/>
            <ac:spMk id="12" creationId="{13DCC859-0434-4BB8-B6C5-09C88AE698FB}"/>
          </ac:spMkLst>
        </pc:spChg>
        <pc:spChg chg="add del">
          <ac:chgData name="Eldert Grootenboer" userId="3fe8758b2c2b58d2" providerId="LiveId" clId="{651C761D-FDB5-4528-A27D-61ED007B0DE5}" dt="2020-02-27T11:07:08.745" v="2177" actId="26606"/>
          <ac:spMkLst>
            <pc:docMk/>
            <pc:sldMk cId="3625992909" sldId="2618"/>
            <ac:spMk id="14" creationId="{08E7ACFB-B791-4C23-8B17-013FEDC09A89}"/>
          </ac:spMkLst>
        </pc:spChg>
        <pc:graphicFrameChg chg="add del mod ord modGraphic">
          <ac:chgData name="Eldert Grootenboer" userId="3fe8758b2c2b58d2" providerId="LiveId" clId="{651C761D-FDB5-4528-A27D-61ED007B0DE5}" dt="2020-02-27T12:14:39.480" v="2338" actId="478"/>
          <ac:graphicFrameMkLst>
            <pc:docMk/>
            <pc:sldMk cId="3625992909" sldId="2618"/>
            <ac:graphicFrameMk id="5" creationId="{59589B65-4A7B-48E6-B471-4ECE55015020}"/>
          </ac:graphicFrameMkLst>
        </pc:graphicFrameChg>
      </pc:sldChg>
      <pc:sldChg chg="add del ord modTransition">
        <pc:chgData name="Eldert Grootenboer" userId="3fe8758b2c2b58d2" providerId="LiveId" clId="{651C761D-FDB5-4528-A27D-61ED007B0DE5}" dt="2020-02-27T12:19:28.556" v="2507" actId="47"/>
        <pc:sldMkLst>
          <pc:docMk/>
          <pc:sldMk cId="437529427" sldId="2620"/>
        </pc:sldMkLst>
      </pc:sldChg>
      <pc:sldChg chg="add del">
        <pc:chgData name="Eldert Grootenboer" userId="3fe8758b2c2b58d2" providerId="LiveId" clId="{651C761D-FDB5-4528-A27D-61ED007B0DE5}" dt="2020-02-27T13:45:50.750" v="3590" actId="47"/>
        <pc:sldMkLst>
          <pc:docMk/>
          <pc:sldMk cId="3693905209" sldId="8426"/>
        </pc:sldMkLst>
      </pc:sldChg>
      <pc:sldChg chg="add del">
        <pc:chgData name="Eldert Grootenboer" userId="3fe8758b2c2b58d2" providerId="LiveId" clId="{651C761D-FDB5-4528-A27D-61ED007B0DE5}" dt="2020-02-27T13:45:53.689" v="3591" actId="47"/>
        <pc:sldMkLst>
          <pc:docMk/>
          <pc:sldMk cId="593373925" sldId="8483"/>
        </pc:sldMkLst>
      </pc:sldChg>
      <pc:sldChg chg="addSp delSp add del setBg delDesignElem">
        <pc:chgData name="Eldert Grootenboer" userId="3fe8758b2c2b58d2" providerId="LiveId" clId="{651C761D-FDB5-4528-A27D-61ED007B0DE5}" dt="2020-02-27T13:45:53.689" v="3591" actId="47"/>
        <pc:sldMkLst>
          <pc:docMk/>
          <pc:sldMk cId="310157066" sldId="8487"/>
        </pc:sldMkLst>
        <pc:spChg chg="add del">
          <ac:chgData name="Eldert Grootenboer" userId="3fe8758b2c2b58d2" providerId="LiveId" clId="{651C761D-FDB5-4528-A27D-61ED007B0DE5}" dt="2020-02-16T09:30:00.909" v="28"/>
          <ac:spMkLst>
            <pc:docMk/>
            <pc:sldMk cId="310157066" sldId="8487"/>
            <ac:spMk id="33" creationId="{7264F718-7FAC-4056-9FA9-A603EC682FE7}"/>
          </ac:spMkLst>
        </pc:spChg>
        <pc:spChg chg="add del">
          <ac:chgData name="Eldert Grootenboer" userId="3fe8758b2c2b58d2" providerId="LiveId" clId="{651C761D-FDB5-4528-A27D-61ED007B0DE5}" dt="2020-02-16T09:30:00.909" v="28"/>
          <ac:spMkLst>
            <pc:docMk/>
            <pc:sldMk cId="310157066" sldId="8487"/>
            <ac:spMk id="35" creationId="{F74639F7-E3C7-4165-A83E-6386A86BA1DA}"/>
          </ac:spMkLst>
        </pc:spChg>
        <pc:spChg chg="add del">
          <ac:chgData name="Eldert Grootenboer" userId="3fe8758b2c2b58d2" providerId="LiveId" clId="{651C761D-FDB5-4528-A27D-61ED007B0DE5}" dt="2020-02-16T09:30:00.909" v="28"/>
          <ac:spMkLst>
            <pc:docMk/>
            <pc:sldMk cId="310157066" sldId="8487"/>
            <ac:spMk id="37" creationId="{8B3AF0F1-707A-463E-B5EE-33C63A40CFC9}"/>
          </ac:spMkLst>
        </pc:spChg>
      </pc:sldChg>
      <pc:sldChg chg="addSp delSp modSp add mod ord modTransition setBg modAnim setClrOvrMap delDesignElem">
        <pc:chgData name="Eldert Grootenboer" userId="3fe8758b2c2b58d2" providerId="LiveId" clId="{651C761D-FDB5-4528-A27D-61ED007B0DE5}" dt="2020-03-02T19:55:42.351" v="5761" actId="12"/>
        <pc:sldMkLst>
          <pc:docMk/>
          <pc:sldMk cId="162810209" sldId="10737"/>
        </pc:sldMkLst>
        <pc:spChg chg="add del mod">
          <ac:chgData name="Eldert Grootenboer" userId="3fe8758b2c2b58d2" providerId="LiveId" clId="{651C761D-FDB5-4528-A27D-61ED007B0DE5}" dt="2020-03-02T19:45:58.281" v="5562"/>
          <ac:spMkLst>
            <pc:docMk/>
            <pc:sldMk cId="162810209" sldId="10737"/>
            <ac:spMk id="2" creationId="{C68A4928-6FD4-4A04-A793-8E903113F26B}"/>
          </ac:spMkLst>
        </pc:spChg>
        <pc:spChg chg="mod">
          <ac:chgData name="Eldert Grootenboer" userId="3fe8758b2c2b58d2" providerId="LiveId" clId="{651C761D-FDB5-4528-A27D-61ED007B0DE5}" dt="2020-02-27T14:33:36.475" v="4283" actId="26606"/>
          <ac:spMkLst>
            <pc:docMk/>
            <pc:sldMk cId="162810209" sldId="10737"/>
            <ac:spMk id="3" creationId="{02CE0AD9-C085-43B1-B0AB-04A140F42C43}"/>
          </ac:spMkLst>
        </pc:spChg>
        <pc:spChg chg="mod">
          <ac:chgData name="Eldert Grootenboer" userId="3fe8758b2c2b58d2" providerId="LiveId" clId="{651C761D-FDB5-4528-A27D-61ED007B0DE5}" dt="2020-03-02T19:55:42.351" v="5761" actId="12"/>
          <ac:spMkLst>
            <pc:docMk/>
            <pc:sldMk cId="162810209" sldId="10737"/>
            <ac:spMk id="4" creationId="{88C51E16-DF1B-4078-8CDD-D0A9258EFE39}"/>
          </ac:spMkLst>
        </pc:spChg>
        <pc:spChg chg="add del mod">
          <ac:chgData name="Eldert Grootenboer" userId="3fe8758b2c2b58d2" providerId="LiveId" clId="{651C761D-FDB5-4528-A27D-61ED007B0DE5}" dt="2020-03-02T19:45:58.281" v="5562"/>
          <ac:spMkLst>
            <pc:docMk/>
            <pc:sldMk cId="162810209" sldId="10737"/>
            <ac:spMk id="5" creationId="{6CF7E642-6DD9-4466-A090-0AAD7FCBEB2D}"/>
          </ac:spMkLst>
        </pc:spChg>
        <pc:spChg chg="add del mod">
          <ac:chgData name="Eldert Grootenboer" userId="3fe8758b2c2b58d2" providerId="LiveId" clId="{651C761D-FDB5-4528-A27D-61ED007B0DE5}" dt="2020-03-02T19:45:58.281" v="5562"/>
          <ac:spMkLst>
            <pc:docMk/>
            <pc:sldMk cId="162810209" sldId="10737"/>
            <ac:spMk id="6" creationId="{6E8E7B33-2043-4EEC-86AC-2166EE417C70}"/>
          </ac:spMkLst>
        </pc:spChg>
        <pc:spChg chg="add del mod">
          <ac:chgData name="Eldert Grootenboer" userId="3fe8758b2c2b58d2" providerId="LiveId" clId="{651C761D-FDB5-4528-A27D-61ED007B0DE5}" dt="2020-03-02T19:55:32.095" v="5758"/>
          <ac:spMkLst>
            <pc:docMk/>
            <pc:sldMk cId="162810209" sldId="10737"/>
            <ac:spMk id="7" creationId="{640894BA-D218-4051-9FAD-789DF6AB9B8D}"/>
          </ac:spMkLst>
        </pc:spChg>
        <pc:spChg chg="add del mod">
          <ac:chgData name="Eldert Grootenboer" userId="3fe8758b2c2b58d2" providerId="LiveId" clId="{651C761D-FDB5-4528-A27D-61ED007B0DE5}" dt="2020-03-02T19:55:32.095" v="5758"/>
          <ac:spMkLst>
            <pc:docMk/>
            <pc:sldMk cId="162810209" sldId="10737"/>
            <ac:spMk id="8" creationId="{6B7AE67C-FF69-4F86-8931-1EC1EB8406D7}"/>
          </ac:spMkLst>
        </pc:spChg>
        <pc:spChg chg="add del mod">
          <ac:chgData name="Eldert Grootenboer" userId="3fe8758b2c2b58d2" providerId="LiveId" clId="{651C761D-FDB5-4528-A27D-61ED007B0DE5}" dt="2020-03-02T19:55:32.095" v="5758"/>
          <ac:spMkLst>
            <pc:docMk/>
            <pc:sldMk cId="162810209" sldId="10737"/>
            <ac:spMk id="9" creationId="{8BB15071-86D0-471F-B4EE-42AB703E3C8B}"/>
          </ac:spMkLst>
        </pc:spChg>
        <pc:spChg chg="add del">
          <ac:chgData name="Eldert Grootenboer" userId="3fe8758b2c2b58d2" providerId="LiveId" clId="{651C761D-FDB5-4528-A27D-61ED007B0DE5}" dt="2020-03-02T19:55:32.095" v="5758"/>
          <ac:spMkLst>
            <pc:docMk/>
            <pc:sldMk cId="162810209" sldId="10737"/>
            <ac:spMk id="71" creationId="{C5E6CFF1-2F42-4E10-9A97-F116F46F53FE}"/>
          </ac:spMkLst>
        </pc:spChg>
        <pc:picChg chg="mod ord">
          <ac:chgData name="Eldert Grootenboer" userId="3fe8758b2c2b58d2" providerId="LiveId" clId="{651C761D-FDB5-4528-A27D-61ED007B0DE5}" dt="2020-02-27T14:33:36.475" v="4283" actId="26606"/>
          <ac:picMkLst>
            <pc:docMk/>
            <pc:sldMk cId="162810209" sldId="10737"/>
            <ac:picMk id="3074" creationId="{3B80CCF1-E67C-4664-AA5F-F2FD8D414359}"/>
          </ac:picMkLst>
        </pc:picChg>
        <pc:cxnChg chg="add del">
          <ac:chgData name="Eldert Grootenboer" userId="3fe8758b2c2b58d2" providerId="LiveId" clId="{651C761D-FDB5-4528-A27D-61ED007B0DE5}" dt="2020-03-02T19:55:32.095" v="5758"/>
          <ac:cxnSpMkLst>
            <pc:docMk/>
            <pc:sldMk cId="162810209" sldId="10737"/>
            <ac:cxnSpMk id="73" creationId="{67182200-4859-4C8D-BCBB-55B245C28BA3}"/>
          </ac:cxnSpMkLst>
        </pc:cxnChg>
      </pc:sldChg>
      <pc:sldChg chg="addSp delSp modSp add del mod ord setBg modAnim setClrOvrMap delDesignElem">
        <pc:chgData name="Eldert Grootenboer" userId="3fe8758b2c2b58d2" providerId="LiveId" clId="{651C761D-FDB5-4528-A27D-61ED007B0DE5}" dt="2020-02-27T13:40:17.918" v="3550" actId="2696"/>
        <pc:sldMkLst>
          <pc:docMk/>
          <pc:sldMk cId="802196936" sldId="10737"/>
        </pc:sldMkLst>
        <pc:spChg chg="add del mod">
          <ac:chgData name="Eldert Grootenboer" userId="3fe8758b2c2b58d2" providerId="LiveId" clId="{651C761D-FDB5-4528-A27D-61ED007B0DE5}" dt="2020-02-27T11:06:32.505" v="2172"/>
          <ac:spMkLst>
            <pc:docMk/>
            <pc:sldMk cId="802196936" sldId="10737"/>
            <ac:spMk id="2" creationId="{132CD3E5-A445-4912-8923-4FD342A1EFFD}"/>
          </ac:spMkLst>
        </pc:spChg>
        <pc:spChg chg="add del mod">
          <ac:chgData name="Eldert Grootenboer" userId="3fe8758b2c2b58d2" providerId="LiveId" clId="{651C761D-FDB5-4528-A27D-61ED007B0DE5}" dt="2020-02-27T13:24:27.873" v="3305"/>
          <ac:spMkLst>
            <pc:docMk/>
            <pc:sldMk cId="802196936" sldId="10737"/>
            <ac:spMk id="2" creationId="{E8DC5D47-FAFC-43E5-8D98-1AA5C50FF978}"/>
          </ac:spMkLst>
        </pc:spChg>
        <pc:spChg chg="mod ord">
          <ac:chgData name="Eldert Grootenboer" userId="3fe8758b2c2b58d2" providerId="LiveId" clId="{651C761D-FDB5-4528-A27D-61ED007B0DE5}" dt="2020-02-27T12:00:22.222" v="2239" actId="108"/>
          <ac:spMkLst>
            <pc:docMk/>
            <pc:sldMk cId="802196936" sldId="10737"/>
            <ac:spMk id="3" creationId="{02CE0AD9-C085-43B1-B0AB-04A140F42C43}"/>
          </ac:spMkLst>
        </pc:spChg>
        <pc:spChg chg="add mod">
          <ac:chgData name="Eldert Grootenboer" userId="3fe8758b2c2b58d2" providerId="LiveId" clId="{651C761D-FDB5-4528-A27D-61ED007B0DE5}" dt="2020-02-27T12:00:14.775" v="2238" actId="120"/>
          <ac:spMkLst>
            <pc:docMk/>
            <pc:sldMk cId="802196936" sldId="10737"/>
            <ac:spMk id="4" creationId="{88C51E16-DF1B-4078-8CDD-D0A9258EFE39}"/>
          </ac:spMkLst>
        </pc:spChg>
        <pc:spChg chg="add del mod">
          <ac:chgData name="Eldert Grootenboer" userId="3fe8758b2c2b58d2" providerId="LiveId" clId="{651C761D-FDB5-4528-A27D-61ED007B0DE5}" dt="2020-02-27T11:06:36.229" v="2174"/>
          <ac:spMkLst>
            <pc:docMk/>
            <pc:sldMk cId="802196936" sldId="10737"/>
            <ac:spMk id="5" creationId="{96DD6136-321F-4D0B-9141-F8E38424985B}"/>
          </ac:spMkLst>
        </pc:spChg>
        <pc:spChg chg="add del mod">
          <ac:chgData name="Eldert Grootenboer" userId="3fe8758b2c2b58d2" providerId="LiveId" clId="{651C761D-FDB5-4528-A27D-61ED007B0DE5}" dt="2020-02-27T12:02:09.115" v="2241"/>
          <ac:spMkLst>
            <pc:docMk/>
            <pc:sldMk cId="802196936" sldId="10737"/>
            <ac:spMk id="6" creationId="{350639C3-A8D2-46AB-8253-C9FBC9DCF07E}"/>
          </ac:spMkLst>
        </pc:spChg>
        <pc:spChg chg="add del">
          <ac:chgData name="Eldert Grootenboer" userId="3fe8758b2c2b58d2" providerId="LiveId" clId="{651C761D-FDB5-4528-A27D-61ED007B0DE5}" dt="2020-02-27T10:50:56.620" v="1510" actId="26606"/>
          <ac:spMkLst>
            <pc:docMk/>
            <pc:sldMk cId="802196936" sldId="10737"/>
            <ac:spMk id="28" creationId="{87CC2527-562A-4F69-B487-4371E5B243E7}"/>
          </ac:spMkLst>
        </pc:spChg>
        <pc:spChg chg="add del">
          <ac:chgData name="Eldert Grootenboer" userId="3fe8758b2c2b58d2" providerId="LiveId" clId="{651C761D-FDB5-4528-A27D-61ED007B0DE5}" dt="2020-02-27T10:52:49.221" v="1613" actId="26606"/>
          <ac:spMkLst>
            <pc:docMk/>
            <pc:sldMk cId="802196936" sldId="10737"/>
            <ac:spMk id="30" creationId="{C5E6CFF1-2F42-4E10-9A97-F116F46F53FE}"/>
          </ac:spMkLst>
        </pc:spChg>
        <pc:spChg chg="add del">
          <ac:chgData name="Eldert Grootenboer" userId="3fe8758b2c2b58d2" providerId="LiveId" clId="{651C761D-FDB5-4528-A27D-61ED007B0DE5}" dt="2020-02-27T10:50:49.833" v="1508"/>
          <ac:spMkLst>
            <pc:docMk/>
            <pc:sldMk cId="802196936" sldId="10737"/>
            <ac:spMk id="31" creationId="{87CC2527-562A-4F69-B487-4371E5B243E7}"/>
          </ac:spMkLst>
        </pc:spChg>
        <pc:spChg chg="add del">
          <ac:chgData name="Eldert Grootenboer" userId="3fe8758b2c2b58d2" providerId="LiveId" clId="{651C761D-FDB5-4528-A27D-61ED007B0DE5}" dt="2020-02-27T10:53:14.416" v="1621" actId="26606"/>
          <ac:spMkLst>
            <pc:docMk/>
            <pc:sldMk cId="802196936" sldId="10737"/>
            <ac:spMk id="34" creationId="{3CD9DF72-87A3-404E-A828-84CBF11A8303}"/>
          </ac:spMkLst>
        </pc:spChg>
        <pc:spChg chg="add del">
          <ac:chgData name="Eldert Grootenboer" userId="3fe8758b2c2b58d2" providerId="LiveId" clId="{651C761D-FDB5-4528-A27D-61ED007B0DE5}" dt="2020-02-27T10:53:13.360" v="1618" actId="26606"/>
          <ac:spMkLst>
            <pc:docMk/>
            <pc:sldMk cId="802196936" sldId="10737"/>
            <ac:spMk id="40" creationId="{3CD9DF72-87A3-404E-A828-84CBF11A8303}"/>
          </ac:spMkLst>
        </pc:spChg>
        <pc:spChg chg="add del">
          <ac:chgData name="Eldert Grootenboer" userId="3fe8758b2c2b58d2" providerId="LiveId" clId="{651C761D-FDB5-4528-A27D-61ED007B0DE5}" dt="2020-02-27T11:06:51.771" v="2176" actId="26606"/>
          <ac:spMkLst>
            <pc:docMk/>
            <pc:sldMk cId="802196936" sldId="10737"/>
            <ac:spMk id="41" creationId="{569C1A01-6FB5-43CE-ADCC-936728ACAC0D}"/>
          </ac:spMkLst>
        </pc:spChg>
        <pc:spChg chg="add del">
          <ac:chgData name="Eldert Grootenboer" userId="3fe8758b2c2b58d2" providerId="LiveId" clId="{651C761D-FDB5-4528-A27D-61ED007B0DE5}" dt="2020-02-27T10:53:14.411" v="1620" actId="26606"/>
          <ac:spMkLst>
            <pc:docMk/>
            <pc:sldMk cId="802196936" sldId="10737"/>
            <ac:spMk id="44" creationId="{E862BE82-D00D-42C1-BF16-93AA37870C32}"/>
          </ac:spMkLst>
        </pc:spChg>
        <pc:spChg chg="add del">
          <ac:chgData name="Eldert Grootenboer" userId="3fe8758b2c2b58d2" providerId="LiveId" clId="{651C761D-FDB5-4528-A27D-61ED007B0DE5}" dt="2020-02-27T10:53:14.411" v="1620" actId="26606"/>
          <ac:spMkLst>
            <pc:docMk/>
            <pc:sldMk cId="802196936" sldId="10737"/>
            <ac:spMk id="45" creationId="{F6D92C2D-1D3D-4974-918C-06579FB354A9}"/>
          </ac:spMkLst>
        </pc:spChg>
        <pc:spChg chg="add del">
          <ac:chgData name="Eldert Grootenboer" userId="3fe8758b2c2b58d2" providerId="LiveId" clId="{651C761D-FDB5-4528-A27D-61ED007B0DE5}" dt="2020-02-27T10:53:44.365" v="1632" actId="26606"/>
          <ac:spMkLst>
            <pc:docMk/>
            <pc:sldMk cId="802196936" sldId="10737"/>
            <ac:spMk id="47" creationId="{3CD9DF72-87A3-404E-A828-84CBF11A8303}"/>
          </ac:spMkLst>
        </pc:spChg>
        <pc:spChg chg="add del">
          <ac:chgData name="Eldert Grootenboer" userId="3fe8758b2c2b58d2" providerId="LiveId" clId="{651C761D-FDB5-4528-A27D-61ED007B0DE5}" dt="2020-02-27T10:53:42.514" v="1629" actId="26606"/>
          <ac:spMkLst>
            <pc:docMk/>
            <pc:sldMk cId="802196936" sldId="10737"/>
            <ac:spMk id="55" creationId="{569C1A01-6FB5-43CE-ADCC-936728ACAC0D}"/>
          </ac:spMkLst>
        </pc:spChg>
        <pc:spChg chg="add del">
          <ac:chgData name="Eldert Grootenboer" userId="3fe8758b2c2b58d2" providerId="LiveId" clId="{651C761D-FDB5-4528-A27D-61ED007B0DE5}" dt="2020-02-27T10:53:44.358" v="1631" actId="26606"/>
          <ac:spMkLst>
            <pc:docMk/>
            <pc:sldMk cId="802196936" sldId="10737"/>
            <ac:spMk id="58" creationId="{6EFFF4A2-EB01-4738-9824-8D9A72A51BB9}"/>
          </ac:spMkLst>
        </pc:spChg>
        <pc:spChg chg="add del">
          <ac:chgData name="Eldert Grootenboer" userId="3fe8758b2c2b58d2" providerId="LiveId" clId="{651C761D-FDB5-4528-A27D-61ED007B0DE5}" dt="2020-02-27T10:56:33.703" v="1722" actId="26606"/>
          <ac:spMkLst>
            <pc:docMk/>
            <pc:sldMk cId="802196936" sldId="10737"/>
            <ac:spMk id="61" creationId="{3CD9DF72-87A3-404E-A828-84CBF11A8303}"/>
          </ac:spMkLst>
        </pc:spChg>
        <pc:spChg chg="add del">
          <ac:chgData name="Eldert Grootenboer" userId="3fe8758b2c2b58d2" providerId="LiveId" clId="{651C761D-FDB5-4528-A27D-61ED007B0DE5}" dt="2020-02-27T10:56:29.827" v="1719" actId="26606"/>
          <ac:spMkLst>
            <pc:docMk/>
            <pc:sldMk cId="802196936" sldId="10737"/>
            <ac:spMk id="67" creationId="{C5E6CFF1-2F42-4E10-9A97-F116F46F53FE}"/>
          </ac:spMkLst>
        </pc:spChg>
        <pc:spChg chg="add del">
          <ac:chgData name="Eldert Grootenboer" userId="3fe8758b2c2b58d2" providerId="LiveId" clId="{651C761D-FDB5-4528-A27D-61ED007B0DE5}" dt="2020-02-27T10:56:33.697" v="1721" actId="26606"/>
          <ac:spMkLst>
            <pc:docMk/>
            <pc:sldMk cId="802196936" sldId="10737"/>
            <ac:spMk id="72" creationId="{569C1A01-6FB5-43CE-ADCC-936728ACAC0D}"/>
          </ac:spMkLst>
        </pc:spChg>
        <pc:spChg chg="add del">
          <ac:chgData name="Eldert Grootenboer" userId="3fe8758b2c2b58d2" providerId="LiveId" clId="{651C761D-FDB5-4528-A27D-61ED007B0DE5}" dt="2020-02-27T11:06:23.719" v="2169"/>
          <ac:spMkLst>
            <pc:docMk/>
            <pc:sldMk cId="802196936" sldId="10737"/>
            <ac:spMk id="74" creationId="{3CD9DF72-87A3-404E-A828-84CBF11A8303}"/>
          </ac:spMkLst>
        </pc:spChg>
        <pc:grpChg chg="add del">
          <ac:chgData name="Eldert Grootenboer" userId="3fe8758b2c2b58d2" providerId="LiveId" clId="{651C761D-FDB5-4528-A27D-61ED007B0DE5}" dt="2020-02-27T10:53:44.358" v="1631" actId="26606"/>
          <ac:grpSpMkLst>
            <pc:docMk/>
            <pc:sldMk cId="802196936" sldId="10737"/>
            <ac:grpSpMk id="59" creationId="{D4469D90-62FA-49B2-981E-5305361D5A58}"/>
          </ac:grpSpMkLst>
        </pc:grpChg>
        <pc:picChg chg="add del mod">
          <ac:chgData name="Eldert Grootenboer" userId="3fe8758b2c2b58d2" providerId="LiveId" clId="{651C761D-FDB5-4528-A27D-61ED007B0DE5}" dt="2020-02-27T13:23:49.088" v="3304"/>
          <ac:picMkLst>
            <pc:docMk/>
            <pc:sldMk cId="802196936" sldId="10737"/>
            <ac:picMk id="5" creationId="{768B86B5-666D-43C9-9447-C1E0E1FA9870}"/>
          </ac:picMkLst>
        </pc:picChg>
        <pc:picChg chg="del mod ord">
          <ac:chgData name="Eldert Grootenboer" userId="3fe8758b2c2b58d2" providerId="LiveId" clId="{651C761D-FDB5-4528-A27D-61ED007B0DE5}" dt="2020-02-27T11:06:34.699" v="2173" actId="21"/>
          <ac:picMkLst>
            <pc:docMk/>
            <pc:sldMk cId="802196936" sldId="10737"/>
            <ac:picMk id="26" creationId="{95515982-BC40-48EB-B36E-254EDD709101}"/>
          </ac:picMkLst>
        </pc:picChg>
        <pc:picChg chg="add del mod ord">
          <ac:chgData name="Eldert Grootenboer" userId="3fe8758b2c2b58d2" providerId="LiveId" clId="{651C761D-FDB5-4528-A27D-61ED007B0DE5}" dt="2020-02-27T12:00:31.222" v="2240" actId="478"/>
          <ac:picMkLst>
            <pc:docMk/>
            <pc:sldMk cId="802196936" sldId="10737"/>
            <ac:picMk id="37" creationId="{F36F2A48-6BE6-49E8-811A-3F3593D65A5A}"/>
          </ac:picMkLst>
        </pc:picChg>
        <pc:picChg chg="add del">
          <ac:chgData name="Eldert Grootenboer" userId="3fe8758b2c2b58d2" providerId="LiveId" clId="{651C761D-FDB5-4528-A27D-61ED007B0DE5}" dt="2020-02-27T11:06:51.771" v="2176" actId="26606"/>
          <ac:picMkLst>
            <pc:docMk/>
            <pc:sldMk cId="802196936" sldId="10737"/>
            <ac:picMk id="39" creationId="{EE09A529-E47C-4634-BB98-0A9526C372B4}"/>
          </ac:picMkLst>
        </pc:picChg>
        <pc:picChg chg="add del mod">
          <ac:chgData name="Eldert Grootenboer" userId="3fe8758b2c2b58d2" providerId="LiveId" clId="{651C761D-FDB5-4528-A27D-61ED007B0DE5}" dt="2020-02-27T13:22:27.322" v="3301" actId="478"/>
          <ac:picMkLst>
            <pc:docMk/>
            <pc:sldMk cId="802196936" sldId="10737"/>
            <ac:picMk id="43" creationId="{EB8DE0D5-CB7B-440E-94C6-0F7CEE5AB780}"/>
          </ac:picMkLst>
        </pc:picChg>
        <pc:picChg chg="add del">
          <ac:chgData name="Eldert Grootenboer" userId="3fe8758b2c2b58d2" providerId="LiveId" clId="{651C761D-FDB5-4528-A27D-61ED007B0DE5}" dt="2020-02-27T10:53:42.514" v="1629" actId="26606"/>
          <ac:picMkLst>
            <pc:docMk/>
            <pc:sldMk cId="802196936" sldId="10737"/>
            <ac:picMk id="53" creationId="{EE09A529-E47C-4634-BB98-0A9526C372B4}"/>
          </ac:picMkLst>
        </pc:picChg>
        <pc:picChg chg="add del">
          <ac:chgData name="Eldert Grootenboer" userId="3fe8758b2c2b58d2" providerId="LiveId" clId="{651C761D-FDB5-4528-A27D-61ED007B0DE5}" dt="2020-02-27T10:56:33.697" v="1721" actId="26606"/>
          <ac:picMkLst>
            <pc:docMk/>
            <pc:sldMk cId="802196936" sldId="10737"/>
            <ac:picMk id="71" creationId="{EE09A529-E47C-4634-BB98-0A9526C372B4}"/>
          </ac:picMkLst>
        </pc:picChg>
        <pc:picChg chg="add">
          <ac:chgData name="Eldert Grootenboer" userId="3fe8758b2c2b58d2" providerId="LiveId" clId="{651C761D-FDB5-4528-A27D-61ED007B0DE5}" dt="2020-02-27T13:24:27.873" v="3305"/>
          <ac:picMkLst>
            <pc:docMk/>
            <pc:sldMk cId="802196936" sldId="10737"/>
            <ac:picMk id="3074" creationId="{3B80CCF1-E67C-4664-AA5F-F2FD8D414359}"/>
          </ac:picMkLst>
        </pc:picChg>
        <pc:cxnChg chg="add del">
          <ac:chgData name="Eldert Grootenboer" userId="3fe8758b2c2b58d2" providerId="LiveId" clId="{651C761D-FDB5-4528-A27D-61ED007B0DE5}" dt="2020-02-27T10:50:56.620" v="1510" actId="26606"/>
          <ac:cxnSpMkLst>
            <pc:docMk/>
            <pc:sldMk cId="802196936" sldId="10737"/>
            <ac:cxnSpMk id="29" creationId="{BCDAEC91-5BCE-4B55-9CC0-43EF94CB734B}"/>
          </ac:cxnSpMkLst>
        </pc:cxnChg>
        <pc:cxnChg chg="add del">
          <ac:chgData name="Eldert Grootenboer" userId="3fe8758b2c2b58d2" providerId="LiveId" clId="{651C761D-FDB5-4528-A27D-61ED007B0DE5}" dt="2020-02-27T10:52:49.221" v="1613" actId="26606"/>
          <ac:cxnSpMkLst>
            <pc:docMk/>
            <pc:sldMk cId="802196936" sldId="10737"/>
            <ac:cxnSpMk id="32" creationId="{67182200-4859-4C8D-BCBB-55B245C28BA3}"/>
          </ac:cxnSpMkLst>
        </pc:cxnChg>
        <pc:cxnChg chg="add del">
          <ac:chgData name="Eldert Grootenboer" userId="3fe8758b2c2b58d2" providerId="LiveId" clId="{651C761D-FDB5-4528-A27D-61ED007B0DE5}" dt="2020-02-27T10:50:49.833" v="1508"/>
          <ac:cxnSpMkLst>
            <pc:docMk/>
            <pc:sldMk cId="802196936" sldId="10737"/>
            <ac:cxnSpMk id="33" creationId="{BCDAEC91-5BCE-4B55-9CC0-43EF94CB734B}"/>
          </ac:cxnSpMkLst>
        </pc:cxnChg>
        <pc:cxnChg chg="add del">
          <ac:chgData name="Eldert Grootenboer" userId="3fe8758b2c2b58d2" providerId="LiveId" clId="{651C761D-FDB5-4528-A27D-61ED007B0DE5}" dt="2020-02-27T10:53:14.416" v="1621" actId="26606"/>
          <ac:cxnSpMkLst>
            <pc:docMk/>
            <pc:sldMk cId="802196936" sldId="10737"/>
            <ac:cxnSpMk id="35" creationId="{20E3A342-4D61-4E3F-AF90-1AB42AEB96CC}"/>
          </ac:cxnSpMkLst>
        </pc:cxnChg>
        <pc:cxnChg chg="del">
          <ac:chgData name="Eldert Grootenboer" userId="3fe8758b2c2b58d2" providerId="LiveId" clId="{651C761D-FDB5-4528-A27D-61ED007B0DE5}" dt="2020-02-27T10:41:44.329" v="1458"/>
          <ac:cxnSpMkLst>
            <pc:docMk/>
            <pc:sldMk cId="802196936" sldId="10737"/>
            <ac:cxnSpMk id="36" creationId="{E126E481-B945-4179-BD79-05E96E9B29E1}"/>
          </ac:cxnSpMkLst>
        </pc:cxnChg>
        <pc:cxnChg chg="add del">
          <ac:chgData name="Eldert Grootenboer" userId="3fe8758b2c2b58d2" providerId="LiveId" clId="{651C761D-FDB5-4528-A27D-61ED007B0DE5}" dt="2020-02-27T10:53:13.360" v="1618" actId="26606"/>
          <ac:cxnSpMkLst>
            <pc:docMk/>
            <pc:sldMk cId="802196936" sldId="10737"/>
            <ac:cxnSpMk id="42" creationId="{20E3A342-4D61-4E3F-AF90-1AB42AEB96CC}"/>
          </ac:cxnSpMkLst>
        </pc:cxnChg>
        <pc:cxnChg chg="add del">
          <ac:chgData name="Eldert Grootenboer" userId="3fe8758b2c2b58d2" providerId="LiveId" clId="{651C761D-FDB5-4528-A27D-61ED007B0DE5}" dt="2020-02-27T10:53:44.365" v="1632" actId="26606"/>
          <ac:cxnSpMkLst>
            <pc:docMk/>
            <pc:sldMk cId="802196936" sldId="10737"/>
            <ac:cxnSpMk id="48" creationId="{20E3A342-4D61-4E3F-AF90-1AB42AEB96CC}"/>
          </ac:cxnSpMkLst>
        </pc:cxnChg>
        <pc:cxnChg chg="add del">
          <ac:chgData name="Eldert Grootenboer" userId="3fe8758b2c2b58d2" providerId="LiveId" clId="{651C761D-FDB5-4528-A27D-61ED007B0DE5}" dt="2020-02-27T10:56:33.703" v="1722" actId="26606"/>
          <ac:cxnSpMkLst>
            <pc:docMk/>
            <pc:sldMk cId="802196936" sldId="10737"/>
            <ac:cxnSpMk id="62" creationId="{20E3A342-4D61-4E3F-AF90-1AB42AEB96CC}"/>
          </ac:cxnSpMkLst>
        </pc:cxnChg>
        <pc:cxnChg chg="add del">
          <ac:chgData name="Eldert Grootenboer" userId="3fe8758b2c2b58d2" providerId="LiveId" clId="{651C761D-FDB5-4528-A27D-61ED007B0DE5}" dt="2020-02-27T10:56:29.827" v="1719" actId="26606"/>
          <ac:cxnSpMkLst>
            <pc:docMk/>
            <pc:sldMk cId="802196936" sldId="10737"/>
            <ac:cxnSpMk id="69" creationId="{67182200-4859-4C8D-BCBB-55B245C28BA3}"/>
          </ac:cxnSpMkLst>
        </pc:cxnChg>
        <pc:cxnChg chg="add del">
          <ac:chgData name="Eldert Grootenboer" userId="3fe8758b2c2b58d2" providerId="LiveId" clId="{651C761D-FDB5-4528-A27D-61ED007B0DE5}" dt="2020-02-27T11:06:23.719" v="2169"/>
          <ac:cxnSpMkLst>
            <pc:docMk/>
            <pc:sldMk cId="802196936" sldId="10737"/>
            <ac:cxnSpMk id="75" creationId="{20E3A342-4D61-4E3F-AF90-1AB42AEB96CC}"/>
          </ac:cxnSpMkLst>
        </pc:cxnChg>
      </pc:sldChg>
      <pc:sldChg chg="addSp delSp modSp add del mod ord modShow">
        <pc:chgData name="Eldert Grootenboer" userId="3fe8758b2c2b58d2" providerId="LiveId" clId="{651C761D-FDB5-4528-A27D-61ED007B0DE5}" dt="2020-02-27T13:45:48.718" v="3589" actId="47"/>
        <pc:sldMkLst>
          <pc:docMk/>
          <pc:sldMk cId="1630211687" sldId="2076136868"/>
        </pc:sldMkLst>
        <pc:spChg chg="add del mod">
          <ac:chgData name="Eldert Grootenboer" userId="3fe8758b2c2b58d2" providerId="LiveId" clId="{651C761D-FDB5-4528-A27D-61ED007B0DE5}" dt="2020-02-27T12:21:20.359" v="2510"/>
          <ac:spMkLst>
            <pc:docMk/>
            <pc:sldMk cId="1630211687" sldId="2076136868"/>
            <ac:spMk id="2" creationId="{F290A851-28B6-44C6-BA0F-A0A762551FF3}"/>
          </ac:spMkLst>
        </pc:spChg>
        <pc:spChg chg="add mod or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3" creationId="{62F83930-ED4D-4A9A-9D25-7D2F782B4C9D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8" creationId="{6627AD0E-69E4-AF49-B8FE-7AC2391140F9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64" creationId="{763C37A8-98B4-4B0D-BAE5-E3C8EDD8D04F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65" creationId="{5BE54FF6-7BC4-41EE-BFDE-AF5402F644DA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66" creationId="{38E6A5EC-7EF6-4B62-899F-52AE8B08253E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67" creationId="{EE608968-FDB5-47E9-AAE3-05CB4DDF2ECC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68" creationId="{417E419B-9C7D-4604-B843-BCB30C2ED08B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99" creationId="{493C20D8-01D4-4F23-B418-2CCE7B14A417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00" creationId="{76611591-96A7-4187-BD61-C1A82110A4C3}"/>
          </ac:spMkLst>
        </pc:spChg>
        <pc:spChg chg="del mod">
          <ac:chgData name="Eldert Grootenboer" userId="3fe8758b2c2b58d2" providerId="LiveId" clId="{651C761D-FDB5-4528-A27D-61ED007B0DE5}" dt="2020-02-27T12:21:40.206" v="2515" actId="478"/>
          <ac:spMkLst>
            <pc:docMk/>
            <pc:sldMk cId="1630211687" sldId="2076136868"/>
            <ac:spMk id="103" creationId="{D24875B8-93FE-DB47-8428-40BF9DD174F6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04" creationId="{0C012500-3B6A-5E47-BC71-AB5F30054923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05" creationId="{01342D85-7222-964B-A29F-B639090443B2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07" creationId="{AB86C6FB-B237-AC41-8972-6FC661888DFD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09" creationId="{B8C6B583-AB7D-8F42-8697-24D46AE78138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10" creationId="{6EBCE2C1-A594-5341-A37C-EE44BBF98ADB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12" creationId="{18B6D9BA-27A6-1740-B043-542F1AF34C45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13" creationId="{AC171F43-58FE-2343-BBC4-1AFF7C373E1C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15" creationId="{8587FD5A-277D-FC4F-ACE3-7BE8D8A3642C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17" creationId="{16C971A4-5B35-D04E-8A07-328C86482717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18" creationId="{DDD4626A-E598-D048-B0F0-744DE5DF418E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19" creationId="{B39A2F5C-850F-D347-B8C8-A3E8E3FB4E66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20" creationId="{0A0AF342-0F72-414B-B4EC-669AFFE540FE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23" creationId="{453AD578-4683-D74A-BDF7-4BD49055803C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25" creationId="{009A86D7-6E0B-CE4A-96ED-3240BD0093AE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26" creationId="{B86D478A-ED0A-3B4E-82EA-37FE4073AFFF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27" creationId="{BB45AEBD-FC89-DB41-BCD2-8A06F394110D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28" creationId="{BE82A7E1-7781-A641-B295-C33D6A98D3AB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33" creationId="{01B8609E-498C-7B47-946D-26D1E4491752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34" creationId="{9CF686B8-0BA7-E440-88CA-FD4778C5D45F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36" creationId="{F292CCC3-59C1-8E4C-9528-A87DCD8C418B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37" creationId="{D071C4E4-ED12-8D48-BB9F-34B161F1F70F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38" creationId="{BC426084-4ED3-E545-8795-9EA9B21277F3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39" creationId="{9560566F-804E-9049-A596-263D0ADD0BCD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43" creationId="{1C19035F-33D4-AC45-8076-1150BE2C992B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44" creationId="{64BAAAF5-F3C3-6A4D-8AE8-A109513BD2ED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45" creationId="{0F3B5A77-FE4C-DD49-8CD1-7E2844448121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46" creationId="{80503F65-CF41-AF48-A2F7-8D9DC0ED818C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47" creationId="{7AADD68E-6A8A-7348-BFBD-53297DED43CC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48" creationId="{CA3D44BE-747D-8346-9DB3-F191B4240249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49" creationId="{CAAD5B27-EE0A-C34D-8C4D-4DF477B38A59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50" creationId="{C9387DC2-C18E-3D4C-87ED-47D9AEE54122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51" creationId="{BAF6CEB4-9913-5B47-A5AD-21DB13C8FFF2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52" creationId="{713F4437-825F-7845-9618-AAF70B61F1BB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54" creationId="{9E28B54B-F0D0-F349-BA71-3E8A76A6F0DF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55" creationId="{A7F641ED-EAA6-A94D-895C-583EEEBF04DB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56" creationId="{F75ED810-4B2E-3A46-A044-9E4A0E732A79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57" creationId="{8E7FA2CB-5B18-6A4D-B35D-7410A277C7A0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58" creationId="{C5B1D15A-6CE3-614E-BA05-CB3A333D5E03}"/>
          </ac:spMkLst>
        </pc:spChg>
        <pc:spChg chg="mod">
          <ac:chgData name="Eldert Grootenboer" userId="3fe8758b2c2b58d2" providerId="LiveId" clId="{651C761D-FDB5-4528-A27D-61ED007B0DE5}" dt="2020-02-27T12:41:16.123" v="2885" actId="2711"/>
          <ac:spMkLst>
            <pc:docMk/>
            <pc:sldMk cId="1630211687" sldId="2076136868"/>
            <ac:spMk id="187" creationId="{1D10CEA3-EF6F-C54E-9A7C-F14B02836885}"/>
          </ac:spMkLst>
        </pc:sp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30" creationId="{422B7EED-6051-8244-A414-B6357E3CD59E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34" creationId="{A21D3073-9EEA-CB44-9132-85003E51044C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47" creationId="{0ADFDDFD-A67C-5647-8CC4-9500C1A99F3E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160" creationId="{0AC64DC3-3E21-C641-AA8F-0D65462DBD56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165" creationId="{24DB5C2C-8194-FF4A-92A5-CDFB79703317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167" creationId="{0897C289-71FE-B242-8ABE-CC5340EC467B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170" creationId="{4924DFD6-3C36-F54A-9397-E1CACBE442BD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173" creationId="{9A435C25-B96D-4244-B4EE-FD438E91B3ED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177" creationId="{705E9781-C8D3-6347-B20D-F58C5514317B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179" creationId="{C78A201E-A018-DD4D-A73D-01EC86B078C6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183" creationId="{25C8DC99-6559-3D43-8839-14F00D628905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185" creationId="{AAD10019-FCEC-0C41-BF74-E1BB2321A1B8}"/>
          </ac:cxnSpMkLst>
        </pc:cxnChg>
        <pc:cxnChg chg="mod">
          <ac:chgData name="Eldert Grootenboer" userId="3fe8758b2c2b58d2" providerId="LiveId" clId="{651C761D-FDB5-4528-A27D-61ED007B0DE5}" dt="2020-02-27T12:41:16.123" v="2885" actId="2711"/>
          <ac:cxnSpMkLst>
            <pc:docMk/>
            <pc:sldMk cId="1630211687" sldId="2076136868"/>
            <ac:cxnSpMk id="186" creationId="{9104BBE3-751C-174B-B559-4DEC3CAC60F6}"/>
          </ac:cxnSpMkLst>
        </pc:cxnChg>
      </pc:sldChg>
      <pc:sldChg chg="modSp add del mod ord">
        <pc:chgData name="Eldert Grootenboer" userId="3fe8758b2c2b58d2" providerId="LiveId" clId="{651C761D-FDB5-4528-A27D-61ED007B0DE5}" dt="2020-02-27T13:40:00.539" v="3547" actId="47"/>
        <pc:sldMkLst>
          <pc:docMk/>
          <pc:sldMk cId="3783779137" sldId="2076136879"/>
        </pc:sldMkLst>
        <pc:spChg chg="mod">
          <ac:chgData name="Eldert Grootenboer" userId="3fe8758b2c2b58d2" providerId="LiveId" clId="{651C761D-FDB5-4528-A27D-61ED007B0DE5}" dt="2020-02-27T11:10:36.664" v="2200" actId="20577"/>
          <ac:spMkLst>
            <pc:docMk/>
            <pc:sldMk cId="3783779137" sldId="2076136879"/>
            <ac:spMk id="2" creationId="{BA7FEE05-5797-4E5F-BDDA-1BBC07701637}"/>
          </ac:spMkLst>
        </pc:spChg>
        <pc:spChg chg="mod">
          <ac:chgData name="Eldert Grootenboer" userId="3fe8758b2c2b58d2" providerId="LiveId" clId="{651C761D-FDB5-4528-A27D-61ED007B0DE5}" dt="2020-02-27T12:39:16.673" v="2863" actId="113"/>
          <ac:spMkLst>
            <pc:docMk/>
            <pc:sldMk cId="3783779137" sldId="2076136879"/>
            <ac:spMk id="35" creationId="{43B6819C-A94B-4E2B-9B5F-16FAAB4012E7}"/>
          </ac:spMkLst>
        </pc:spChg>
        <pc:spChg chg="mod">
          <ac:chgData name="Eldert Grootenboer" userId="3fe8758b2c2b58d2" providerId="LiveId" clId="{651C761D-FDB5-4528-A27D-61ED007B0DE5}" dt="2020-02-27T12:38:45.333" v="2856" actId="403"/>
          <ac:spMkLst>
            <pc:docMk/>
            <pc:sldMk cId="3783779137" sldId="2076136879"/>
            <ac:spMk id="37" creationId="{30088816-E676-490C-81FC-74AED25E9205}"/>
          </ac:spMkLst>
        </pc:spChg>
        <pc:spChg chg="mod">
          <ac:chgData name="Eldert Grootenboer" userId="3fe8758b2c2b58d2" providerId="LiveId" clId="{651C761D-FDB5-4528-A27D-61ED007B0DE5}" dt="2020-02-27T12:38:52.549" v="2857" actId="113"/>
          <ac:spMkLst>
            <pc:docMk/>
            <pc:sldMk cId="3783779137" sldId="2076136879"/>
            <ac:spMk id="38" creationId="{A91D53EC-987E-4EF9-8562-82DA6497E092}"/>
          </ac:spMkLst>
        </pc:spChg>
        <pc:spChg chg="mod">
          <ac:chgData name="Eldert Grootenboer" userId="3fe8758b2c2b58d2" providerId="LiveId" clId="{651C761D-FDB5-4528-A27D-61ED007B0DE5}" dt="2020-02-27T12:39:13.485" v="2862" actId="113"/>
          <ac:spMkLst>
            <pc:docMk/>
            <pc:sldMk cId="3783779137" sldId="2076136879"/>
            <ac:spMk id="40" creationId="{C80A652C-6A05-411C-ADE5-63C73DE4BA9B}"/>
          </ac:spMkLst>
        </pc:spChg>
        <pc:spChg chg="mod">
          <ac:chgData name="Eldert Grootenboer" userId="3fe8758b2c2b58d2" providerId="LiveId" clId="{651C761D-FDB5-4528-A27D-61ED007B0DE5}" dt="2020-02-27T12:38:41.867" v="2855" actId="403"/>
          <ac:spMkLst>
            <pc:docMk/>
            <pc:sldMk cId="3783779137" sldId="2076136879"/>
            <ac:spMk id="41" creationId="{C3484279-721E-4168-97DA-14364DEB9667}"/>
          </ac:spMkLst>
        </pc:spChg>
        <pc:spChg chg="mod">
          <ac:chgData name="Eldert Grootenboer" userId="3fe8758b2c2b58d2" providerId="LiveId" clId="{651C761D-FDB5-4528-A27D-61ED007B0DE5}" dt="2020-02-27T12:38:22.675" v="2849" actId="2711"/>
          <ac:spMkLst>
            <pc:docMk/>
            <pc:sldMk cId="3783779137" sldId="2076136879"/>
            <ac:spMk id="68" creationId="{750353E3-9E33-4578-B4FC-A985114E7744}"/>
          </ac:spMkLst>
        </pc:spChg>
        <pc:spChg chg="mod">
          <ac:chgData name="Eldert Grootenboer" userId="3fe8758b2c2b58d2" providerId="LiveId" clId="{651C761D-FDB5-4528-A27D-61ED007B0DE5}" dt="2020-02-27T12:38:01.157" v="2845" actId="2711"/>
          <ac:spMkLst>
            <pc:docMk/>
            <pc:sldMk cId="3783779137" sldId="2076136879"/>
            <ac:spMk id="69" creationId="{8C2FC3D3-E2F3-4784-9BAA-EF4CC482C38C}"/>
          </ac:spMkLst>
        </pc:spChg>
        <pc:spChg chg="mod">
          <ac:chgData name="Eldert Grootenboer" userId="3fe8758b2c2b58d2" providerId="LiveId" clId="{651C761D-FDB5-4528-A27D-61ED007B0DE5}" dt="2020-02-27T12:39:09.584" v="2861" actId="113"/>
          <ac:spMkLst>
            <pc:docMk/>
            <pc:sldMk cId="3783779137" sldId="2076136879"/>
            <ac:spMk id="72" creationId="{8382462D-12DD-4E41-B104-E06751885903}"/>
          </ac:spMkLst>
        </pc:spChg>
        <pc:spChg chg="mod">
          <ac:chgData name="Eldert Grootenboer" userId="3fe8758b2c2b58d2" providerId="LiveId" clId="{651C761D-FDB5-4528-A27D-61ED007B0DE5}" dt="2020-02-27T12:38:58.529" v="2859" actId="113"/>
          <ac:spMkLst>
            <pc:docMk/>
            <pc:sldMk cId="3783779137" sldId="2076136879"/>
            <ac:spMk id="73" creationId="{4C12E517-1FF7-4DA1-9E15-690A91E26540}"/>
          </ac:spMkLst>
        </pc:spChg>
        <pc:spChg chg="mod">
          <ac:chgData name="Eldert Grootenboer" userId="3fe8758b2c2b58d2" providerId="LiveId" clId="{651C761D-FDB5-4528-A27D-61ED007B0DE5}" dt="2020-02-27T12:39:01.591" v="2860" actId="113"/>
          <ac:spMkLst>
            <pc:docMk/>
            <pc:sldMk cId="3783779137" sldId="2076136879"/>
            <ac:spMk id="74" creationId="{006BB65D-A0B4-4B94-B196-78E2C56E4E08}"/>
          </ac:spMkLst>
        </pc:spChg>
        <pc:spChg chg="mod">
          <ac:chgData name="Eldert Grootenboer" userId="3fe8758b2c2b58d2" providerId="LiveId" clId="{651C761D-FDB5-4528-A27D-61ED007B0DE5}" dt="2020-02-27T12:38:55.925" v="2858" actId="113"/>
          <ac:spMkLst>
            <pc:docMk/>
            <pc:sldMk cId="3783779137" sldId="2076136879"/>
            <ac:spMk id="75" creationId="{7362AB2F-52AF-43BE-8341-90B76B17FC7B}"/>
          </ac:spMkLst>
        </pc:spChg>
        <pc:spChg chg="mod">
          <ac:chgData name="Eldert Grootenboer" userId="3fe8758b2c2b58d2" providerId="LiveId" clId="{651C761D-FDB5-4528-A27D-61ED007B0DE5}" dt="2020-02-27T12:36:58.173" v="2839" actId="404"/>
          <ac:spMkLst>
            <pc:docMk/>
            <pc:sldMk cId="3783779137" sldId="2076136879"/>
            <ac:spMk id="78" creationId="{5F6C419E-20C4-4160-AD22-885B5D65C1F1}"/>
          </ac:spMkLst>
        </pc:spChg>
      </pc:sldChg>
      <pc:sldChg chg="modSp add del mod ord">
        <pc:chgData name="Eldert Grootenboer" userId="3fe8758b2c2b58d2" providerId="LiveId" clId="{651C761D-FDB5-4528-A27D-61ED007B0DE5}" dt="2020-02-27T13:40:00.539" v="3547" actId="47"/>
        <pc:sldMkLst>
          <pc:docMk/>
          <pc:sldMk cId="3120573341" sldId="2076136880"/>
        </pc:sldMkLst>
        <pc:spChg chg="mod">
          <ac:chgData name="Eldert Grootenboer" userId="3fe8758b2c2b58d2" providerId="LiveId" clId="{651C761D-FDB5-4528-A27D-61ED007B0DE5}" dt="2020-02-27T12:32:21.687" v="2772" actId="20577"/>
          <ac:spMkLst>
            <pc:docMk/>
            <pc:sldMk cId="3120573341" sldId="2076136880"/>
            <ac:spMk id="2" creationId="{BA7FEE05-5797-4E5F-BDDA-1BBC07701637}"/>
          </ac:spMkLst>
        </pc:spChg>
        <pc:spChg chg="mod">
          <ac:chgData name="Eldert Grootenboer" userId="3fe8758b2c2b58d2" providerId="LiveId" clId="{651C761D-FDB5-4528-A27D-61ED007B0DE5}" dt="2020-02-27T12:40:09.917" v="2870" actId="113"/>
          <ac:spMkLst>
            <pc:docMk/>
            <pc:sldMk cId="3120573341" sldId="2076136880"/>
            <ac:spMk id="35" creationId="{43B6819C-A94B-4E2B-9B5F-16FAAB4012E7}"/>
          </ac:spMkLst>
        </pc:spChg>
        <pc:spChg chg="mod">
          <ac:chgData name="Eldert Grootenboer" userId="3fe8758b2c2b58d2" providerId="LiveId" clId="{651C761D-FDB5-4528-A27D-61ED007B0DE5}" dt="2020-02-27T12:40:12.313" v="2871" actId="113"/>
          <ac:spMkLst>
            <pc:docMk/>
            <pc:sldMk cId="3120573341" sldId="2076136880"/>
            <ac:spMk id="38" creationId="{A91D53EC-987E-4EF9-8562-82DA6497E092}"/>
          </ac:spMkLst>
        </pc:spChg>
        <pc:spChg chg="mod">
          <ac:chgData name="Eldert Grootenboer" userId="3fe8758b2c2b58d2" providerId="LiveId" clId="{651C761D-FDB5-4528-A27D-61ED007B0DE5}" dt="2020-02-27T12:40:35.565" v="2879" actId="113"/>
          <ac:spMkLst>
            <pc:docMk/>
            <pc:sldMk cId="3120573341" sldId="2076136880"/>
            <ac:spMk id="39" creationId="{EAF78203-657D-43E9-BB16-2F01B0FB3EC1}"/>
          </ac:spMkLst>
        </pc:spChg>
        <pc:spChg chg="mod">
          <ac:chgData name="Eldert Grootenboer" userId="3fe8758b2c2b58d2" providerId="LiveId" clId="{651C761D-FDB5-4528-A27D-61ED007B0DE5}" dt="2020-02-27T12:41:06.463" v="2884" actId="113"/>
          <ac:spMkLst>
            <pc:docMk/>
            <pc:sldMk cId="3120573341" sldId="2076136880"/>
            <ac:spMk id="40" creationId="{B0773133-D859-42BA-AB93-FF2AB073DBA3}"/>
          </ac:spMkLst>
        </pc:spChg>
        <pc:spChg chg="mod">
          <ac:chgData name="Eldert Grootenboer" userId="3fe8758b2c2b58d2" providerId="LiveId" clId="{651C761D-FDB5-4528-A27D-61ED007B0DE5}" dt="2020-02-27T12:41:01.040" v="2883" actId="113"/>
          <ac:spMkLst>
            <pc:docMk/>
            <pc:sldMk cId="3120573341" sldId="2076136880"/>
            <ac:spMk id="41" creationId="{C0E92B44-4A24-499B-A163-C87DE6E2EC58}"/>
          </ac:spMkLst>
        </pc:spChg>
        <pc:spChg chg="mod">
          <ac:chgData name="Eldert Grootenboer" userId="3fe8758b2c2b58d2" providerId="LiveId" clId="{651C761D-FDB5-4528-A27D-61ED007B0DE5}" dt="2020-02-27T12:39:56.862" v="2868" actId="2711"/>
          <ac:spMkLst>
            <pc:docMk/>
            <pc:sldMk cId="3120573341" sldId="2076136880"/>
            <ac:spMk id="50" creationId="{65D3FEE9-D0E2-4F2B-AD02-39C0EBB5D9C0}"/>
          </ac:spMkLst>
        </pc:spChg>
        <pc:spChg chg="mod">
          <ac:chgData name="Eldert Grootenboer" userId="3fe8758b2c2b58d2" providerId="LiveId" clId="{651C761D-FDB5-4528-A27D-61ED007B0DE5}" dt="2020-02-27T12:39:56.862" v="2868" actId="2711"/>
          <ac:spMkLst>
            <pc:docMk/>
            <pc:sldMk cId="3120573341" sldId="2076136880"/>
            <ac:spMk id="51" creationId="{FB11CF6D-3A61-4CEE-B92B-933A0511E707}"/>
          </ac:spMkLst>
        </pc:spChg>
        <pc:spChg chg="mod">
          <ac:chgData name="Eldert Grootenboer" userId="3fe8758b2c2b58d2" providerId="LiveId" clId="{651C761D-FDB5-4528-A27D-61ED007B0DE5}" dt="2020-02-27T12:39:56.862" v="2868" actId="2711"/>
          <ac:spMkLst>
            <pc:docMk/>
            <pc:sldMk cId="3120573341" sldId="2076136880"/>
            <ac:spMk id="52" creationId="{F7D322B6-5007-41F9-852E-01D10038725C}"/>
          </ac:spMkLst>
        </pc:spChg>
        <pc:spChg chg="mod">
          <ac:chgData name="Eldert Grootenboer" userId="3fe8758b2c2b58d2" providerId="LiveId" clId="{651C761D-FDB5-4528-A27D-61ED007B0DE5}" dt="2020-02-27T12:40:55.544" v="2882" actId="2711"/>
          <ac:spMkLst>
            <pc:docMk/>
            <pc:sldMk cId="3120573341" sldId="2076136880"/>
            <ac:spMk id="54" creationId="{B5440B08-7140-41CE-B58C-341967A3765C}"/>
          </ac:spMkLst>
        </pc:spChg>
        <pc:spChg chg="mod">
          <ac:chgData name="Eldert Grootenboer" userId="3fe8758b2c2b58d2" providerId="LiveId" clId="{651C761D-FDB5-4528-A27D-61ED007B0DE5}" dt="2020-02-27T12:40:55.544" v="2882" actId="2711"/>
          <ac:spMkLst>
            <pc:docMk/>
            <pc:sldMk cId="3120573341" sldId="2076136880"/>
            <ac:spMk id="55" creationId="{2DE72ED1-DA41-4721-854F-7F67834DCA29}"/>
          </ac:spMkLst>
        </pc:spChg>
        <pc:spChg chg="mod">
          <ac:chgData name="Eldert Grootenboer" userId="3fe8758b2c2b58d2" providerId="LiveId" clId="{651C761D-FDB5-4528-A27D-61ED007B0DE5}" dt="2020-02-27T12:40:02.411" v="2869" actId="2711"/>
          <ac:spMkLst>
            <pc:docMk/>
            <pc:sldMk cId="3120573341" sldId="2076136880"/>
            <ac:spMk id="68" creationId="{750353E3-9E33-4578-B4FC-A985114E7744}"/>
          </ac:spMkLst>
        </pc:spChg>
        <pc:spChg chg="mod">
          <ac:chgData name="Eldert Grootenboer" userId="3fe8758b2c2b58d2" providerId="LiveId" clId="{651C761D-FDB5-4528-A27D-61ED007B0DE5}" dt="2020-02-27T12:40:31.818" v="2877" actId="113"/>
          <ac:spMkLst>
            <pc:docMk/>
            <pc:sldMk cId="3120573341" sldId="2076136880"/>
            <ac:spMk id="69" creationId="{8C2FC3D3-E2F3-4784-9BAA-EF4CC482C38C}"/>
          </ac:spMkLst>
        </pc:spChg>
        <pc:spChg chg="mod">
          <ac:chgData name="Eldert Grootenboer" userId="3fe8758b2c2b58d2" providerId="LiveId" clId="{651C761D-FDB5-4528-A27D-61ED007B0DE5}" dt="2020-02-27T12:40:24.510" v="2876" actId="113"/>
          <ac:spMkLst>
            <pc:docMk/>
            <pc:sldMk cId="3120573341" sldId="2076136880"/>
            <ac:spMk id="72" creationId="{8382462D-12DD-4E41-B104-E06751885903}"/>
          </ac:spMkLst>
        </pc:spChg>
        <pc:spChg chg="mod">
          <ac:chgData name="Eldert Grootenboer" userId="3fe8758b2c2b58d2" providerId="LiveId" clId="{651C761D-FDB5-4528-A27D-61ED007B0DE5}" dt="2020-02-27T12:40:18.418" v="2874" actId="113"/>
          <ac:spMkLst>
            <pc:docMk/>
            <pc:sldMk cId="3120573341" sldId="2076136880"/>
            <ac:spMk id="73" creationId="{4C12E517-1FF7-4DA1-9E15-690A91E26540}"/>
          </ac:spMkLst>
        </pc:spChg>
        <pc:spChg chg="mod">
          <ac:chgData name="Eldert Grootenboer" userId="3fe8758b2c2b58d2" providerId="LiveId" clId="{651C761D-FDB5-4528-A27D-61ED007B0DE5}" dt="2020-02-27T12:40:21.402" v="2875" actId="113"/>
          <ac:spMkLst>
            <pc:docMk/>
            <pc:sldMk cId="3120573341" sldId="2076136880"/>
            <ac:spMk id="74" creationId="{006BB65D-A0B4-4B94-B196-78E2C56E4E08}"/>
          </ac:spMkLst>
        </pc:spChg>
        <pc:spChg chg="mod">
          <ac:chgData name="Eldert Grootenboer" userId="3fe8758b2c2b58d2" providerId="LiveId" clId="{651C761D-FDB5-4528-A27D-61ED007B0DE5}" dt="2020-02-27T12:40:15.441" v="2873" actId="113"/>
          <ac:spMkLst>
            <pc:docMk/>
            <pc:sldMk cId="3120573341" sldId="2076136880"/>
            <ac:spMk id="75" creationId="{7362AB2F-52AF-43BE-8341-90B76B17FC7B}"/>
          </ac:spMkLst>
        </pc:spChg>
        <pc:spChg chg="mod">
          <ac:chgData name="Eldert Grootenboer" userId="3fe8758b2c2b58d2" providerId="LiveId" clId="{651C761D-FDB5-4528-A27D-61ED007B0DE5}" dt="2020-02-27T12:39:24.480" v="2864" actId="2711"/>
          <ac:spMkLst>
            <pc:docMk/>
            <pc:sldMk cId="3120573341" sldId="2076136880"/>
            <ac:spMk id="78" creationId="{5F6C419E-20C4-4160-AD22-885B5D65C1F1}"/>
          </ac:spMkLst>
        </pc:spChg>
      </pc:sldChg>
      <pc:sldChg chg="modSp add del setBg">
        <pc:chgData name="Eldert Grootenboer" userId="3fe8758b2c2b58d2" providerId="LiveId" clId="{651C761D-FDB5-4528-A27D-61ED007B0DE5}" dt="2020-02-16T09:47:10.692" v="46" actId="47"/>
        <pc:sldMkLst>
          <pc:docMk/>
          <pc:sldMk cId="3010684950" sldId="2076136946"/>
        </pc:sldMkLst>
        <pc:spChg chg="mod">
          <ac:chgData name="Eldert Grootenboer" userId="3fe8758b2c2b58d2" providerId="LiveId" clId="{651C761D-FDB5-4528-A27D-61ED007B0DE5}" dt="2020-02-16T09:46:33.707" v="43" actId="27636"/>
          <ac:spMkLst>
            <pc:docMk/>
            <pc:sldMk cId="3010684950" sldId="2076136946"/>
            <ac:spMk id="2" creationId="{E048EF40-057C-46F5-BA3C-1F11FCF7A63B}"/>
          </ac:spMkLst>
        </pc:spChg>
      </pc:sldChg>
      <pc:sldChg chg="delSp modSp add del mod">
        <pc:chgData name="Eldert Grootenboer" userId="3fe8758b2c2b58d2" providerId="LiveId" clId="{651C761D-FDB5-4528-A27D-61ED007B0DE5}" dt="2020-02-27T13:29:41.227" v="3380" actId="47"/>
        <pc:sldMkLst>
          <pc:docMk/>
          <pc:sldMk cId="2991081483" sldId="2076136961"/>
        </pc:sldMkLst>
        <pc:spChg chg="mod">
          <ac:chgData name="Eldert Grootenboer" userId="3fe8758b2c2b58d2" providerId="LiveId" clId="{651C761D-FDB5-4528-A27D-61ED007B0DE5}" dt="2020-02-27T12:53:09.048" v="2981" actId="20577"/>
          <ac:spMkLst>
            <pc:docMk/>
            <pc:sldMk cId="2991081483" sldId="2076136961"/>
            <ac:spMk id="2" creationId="{FC24BF8F-8A39-46BB-B5FC-16DD5F9AC42A}"/>
          </ac:spMkLst>
        </pc:spChg>
        <pc:spChg chg="mod">
          <ac:chgData name="Eldert Grootenboer" userId="3fe8758b2c2b58d2" providerId="LiveId" clId="{651C761D-FDB5-4528-A27D-61ED007B0DE5}" dt="2020-02-27T12:52:47.934" v="2976" actId="113"/>
          <ac:spMkLst>
            <pc:docMk/>
            <pc:sldMk cId="2991081483" sldId="2076136961"/>
            <ac:spMk id="5" creationId="{61053D64-F516-4FC1-9F34-9BF1CDFAB702}"/>
          </ac:spMkLst>
        </pc:spChg>
        <pc:spChg chg="del mod">
          <ac:chgData name="Eldert Grootenboer" userId="3fe8758b2c2b58d2" providerId="LiveId" clId="{651C761D-FDB5-4528-A27D-61ED007B0DE5}" dt="2020-02-27T12:51:28.206" v="2960" actId="478"/>
          <ac:spMkLst>
            <pc:docMk/>
            <pc:sldMk cId="2991081483" sldId="2076136961"/>
            <ac:spMk id="6" creationId="{130F225E-61AF-4312-B9AC-7E4F6AD0978C}"/>
          </ac:spMkLst>
        </pc:spChg>
        <pc:spChg chg="mod">
          <ac:chgData name="Eldert Grootenboer" userId="3fe8758b2c2b58d2" providerId="LiveId" clId="{651C761D-FDB5-4528-A27D-61ED007B0DE5}" dt="2020-02-27T12:52:51.485" v="2977" actId="113"/>
          <ac:spMkLst>
            <pc:docMk/>
            <pc:sldMk cId="2991081483" sldId="2076136961"/>
            <ac:spMk id="10" creationId="{FB8AB48C-979B-4EDF-8017-1176D8181C23}"/>
          </ac:spMkLst>
        </pc:spChg>
        <pc:spChg chg="del mod">
          <ac:chgData name="Eldert Grootenboer" userId="3fe8758b2c2b58d2" providerId="LiveId" clId="{651C761D-FDB5-4528-A27D-61ED007B0DE5}" dt="2020-02-27T12:51:34.400" v="2961" actId="478"/>
          <ac:spMkLst>
            <pc:docMk/>
            <pc:sldMk cId="2991081483" sldId="2076136961"/>
            <ac:spMk id="11" creationId="{D2092CEF-9E97-4BCB-8A57-E8FB87494CF2}"/>
          </ac:spMkLst>
        </pc:spChg>
        <pc:spChg chg="mod">
          <ac:chgData name="Eldert Grootenboer" userId="3fe8758b2c2b58d2" providerId="LiveId" clId="{651C761D-FDB5-4528-A27D-61ED007B0DE5}" dt="2020-02-27T12:52:53.191" v="2978" actId="113"/>
          <ac:spMkLst>
            <pc:docMk/>
            <pc:sldMk cId="2991081483" sldId="2076136961"/>
            <ac:spMk id="14" creationId="{8A5F740D-FDB2-47F3-9A3B-357F6B6E1CF2}"/>
          </ac:spMkLst>
        </pc:spChg>
        <pc:spChg chg="del mod">
          <ac:chgData name="Eldert Grootenboer" userId="3fe8758b2c2b58d2" providerId="LiveId" clId="{651C761D-FDB5-4528-A27D-61ED007B0DE5}" dt="2020-02-27T12:51:35.958" v="2962" actId="478"/>
          <ac:spMkLst>
            <pc:docMk/>
            <pc:sldMk cId="2991081483" sldId="2076136961"/>
            <ac:spMk id="15" creationId="{915CD9B7-194E-426D-99E2-54C24F8D253F}"/>
          </ac:spMkLst>
        </pc:spChg>
        <pc:spChg chg="del mod">
          <ac:chgData name="Eldert Grootenboer" userId="3fe8758b2c2b58d2" providerId="LiveId" clId="{651C761D-FDB5-4528-A27D-61ED007B0DE5}" dt="2020-02-27T12:51:38.586" v="2963" actId="478"/>
          <ac:spMkLst>
            <pc:docMk/>
            <pc:sldMk cId="2991081483" sldId="2076136961"/>
            <ac:spMk id="18" creationId="{FEA0B5BC-C1A0-425F-A9FF-D25A5FA7A230}"/>
          </ac:spMkLst>
        </pc:spChg>
        <pc:spChg chg="mod">
          <ac:chgData name="Eldert Grootenboer" userId="3fe8758b2c2b58d2" providerId="LiveId" clId="{651C761D-FDB5-4528-A27D-61ED007B0DE5}" dt="2020-02-27T12:52:56.294" v="2979" actId="113"/>
          <ac:spMkLst>
            <pc:docMk/>
            <pc:sldMk cId="2991081483" sldId="2076136961"/>
            <ac:spMk id="19" creationId="{D1173027-28CA-4A3E-B7CC-64FCF12678DC}"/>
          </ac:spMkLst>
        </pc:spChg>
        <pc:spChg chg="del mod">
          <ac:chgData name="Eldert Grootenboer" userId="3fe8758b2c2b58d2" providerId="LiveId" clId="{651C761D-FDB5-4528-A27D-61ED007B0DE5}" dt="2020-02-27T12:51:40.361" v="2964" actId="478"/>
          <ac:spMkLst>
            <pc:docMk/>
            <pc:sldMk cId="2991081483" sldId="2076136961"/>
            <ac:spMk id="22" creationId="{3DBB0516-5648-4936-8843-A8D0E38EE32F}"/>
          </ac:spMkLst>
        </pc:spChg>
        <pc:spChg chg="mod">
          <ac:chgData name="Eldert Grootenboer" userId="3fe8758b2c2b58d2" providerId="LiveId" clId="{651C761D-FDB5-4528-A27D-61ED007B0DE5}" dt="2020-02-27T12:52:57.646" v="2980" actId="113"/>
          <ac:spMkLst>
            <pc:docMk/>
            <pc:sldMk cId="2991081483" sldId="2076136961"/>
            <ac:spMk id="23" creationId="{43632E66-90FC-4D4F-99BA-3BF50F8943FE}"/>
          </ac:spMkLst>
        </pc:spChg>
        <pc:spChg chg="mod">
          <ac:chgData name="Eldert Grootenboer" userId="3fe8758b2c2b58d2" providerId="LiveId" clId="{651C761D-FDB5-4528-A27D-61ED007B0DE5}" dt="2020-02-27T12:52:15.958" v="2970" actId="113"/>
          <ac:spMkLst>
            <pc:docMk/>
            <pc:sldMk cId="2991081483" sldId="2076136961"/>
            <ac:spMk id="30" creationId="{A110B71A-2435-4BB3-B2C2-30BEC2C49886}"/>
          </ac:spMkLst>
        </pc:spChg>
        <pc:spChg chg="mod">
          <ac:chgData name="Eldert Grootenboer" userId="3fe8758b2c2b58d2" providerId="LiveId" clId="{651C761D-FDB5-4528-A27D-61ED007B0DE5}" dt="2020-02-27T12:52:13.024" v="2969" actId="207"/>
          <ac:spMkLst>
            <pc:docMk/>
            <pc:sldMk cId="2991081483" sldId="2076136961"/>
            <ac:spMk id="82" creationId="{2F4FB84E-B1CB-4C85-8A4B-B249E59B527C}"/>
          </ac:spMkLst>
        </pc:spChg>
        <pc:grpChg chg="del">
          <ac:chgData name="Eldert Grootenboer" userId="3fe8758b2c2b58d2" providerId="LiveId" clId="{651C761D-FDB5-4528-A27D-61ED007B0DE5}" dt="2020-02-27T12:51:28.206" v="2960" actId="478"/>
          <ac:grpSpMkLst>
            <pc:docMk/>
            <pc:sldMk cId="2991081483" sldId="2076136961"/>
            <ac:grpSpMk id="4" creationId="{F1B7AEDA-0DE3-4CBA-BDD4-CEC31BA169F8}"/>
          </ac:grpSpMkLst>
        </pc:grpChg>
        <pc:grpChg chg="del">
          <ac:chgData name="Eldert Grootenboer" userId="3fe8758b2c2b58d2" providerId="LiveId" clId="{651C761D-FDB5-4528-A27D-61ED007B0DE5}" dt="2020-02-27T12:51:34.400" v="2961" actId="478"/>
          <ac:grpSpMkLst>
            <pc:docMk/>
            <pc:sldMk cId="2991081483" sldId="2076136961"/>
            <ac:grpSpMk id="9" creationId="{5EE5401D-47A9-4973-BA77-FCF0992C711B}"/>
          </ac:grpSpMkLst>
        </pc:grpChg>
        <pc:grpChg chg="del">
          <ac:chgData name="Eldert Grootenboer" userId="3fe8758b2c2b58d2" providerId="LiveId" clId="{651C761D-FDB5-4528-A27D-61ED007B0DE5}" dt="2020-02-27T12:51:35.958" v="2962" actId="478"/>
          <ac:grpSpMkLst>
            <pc:docMk/>
            <pc:sldMk cId="2991081483" sldId="2076136961"/>
            <ac:grpSpMk id="13" creationId="{25899A88-51D7-4A17-A71A-C4F47DD61C01}"/>
          </ac:grpSpMkLst>
        </pc:grpChg>
        <pc:grpChg chg="del">
          <ac:chgData name="Eldert Grootenboer" userId="3fe8758b2c2b58d2" providerId="LiveId" clId="{651C761D-FDB5-4528-A27D-61ED007B0DE5}" dt="2020-02-27T12:51:38.586" v="2963" actId="478"/>
          <ac:grpSpMkLst>
            <pc:docMk/>
            <pc:sldMk cId="2991081483" sldId="2076136961"/>
            <ac:grpSpMk id="17" creationId="{02258253-4CC3-41E1-9404-41C3E0C2B512}"/>
          </ac:grpSpMkLst>
        </pc:grpChg>
        <pc:grpChg chg="del">
          <ac:chgData name="Eldert Grootenboer" userId="3fe8758b2c2b58d2" providerId="LiveId" clId="{651C761D-FDB5-4528-A27D-61ED007B0DE5}" dt="2020-02-27T12:51:40.361" v="2964" actId="478"/>
          <ac:grpSpMkLst>
            <pc:docMk/>
            <pc:sldMk cId="2991081483" sldId="2076136961"/>
            <ac:grpSpMk id="21" creationId="{7B5FB68F-E667-4DAA-ADB1-D24FD761CD2A}"/>
          </ac:grpSpMkLst>
        </pc:grpChg>
      </pc:sldChg>
      <pc:sldChg chg="add del ord">
        <pc:chgData name="Eldert Grootenboer" userId="3fe8758b2c2b58d2" providerId="LiveId" clId="{651C761D-FDB5-4528-A27D-61ED007B0DE5}" dt="2020-02-27T13:08:42.110" v="3038" actId="47"/>
        <pc:sldMkLst>
          <pc:docMk/>
          <pc:sldMk cId="1737587047" sldId="2076136979"/>
        </pc:sldMkLst>
      </pc:sldChg>
      <pc:sldChg chg="addSp delSp modSp add del mod ord addAnim delAnim modAnim modShow">
        <pc:chgData name="Eldert Grootenboer" userId="3fe8758b2c2b58d2" providerId="LiveId" clId="{651C761D-FDB5-4528-A27D-61ED007B0DE5}" dt="2020-02-27T13:45:48.718" v="3589" actId="47"/>
        <pc:sldMkLst>
          <pc:docMk/>
          <pc:sldMk cId="1333316148" sldId="2076137253"/>
        </pc:sldMkLst>
        <pc:spChg chg="add del">
          <ac:chgData name="Eldert Grootenboer" userId="3fe8758b2c2b58d2" providerId="LiveId" clId="{651C761D-FDB5-4528-A27D-61ED007B0DE5}" dt="2020-02-27T13:11:56.734" v="3100" actId="478"/>
          <ac:spMkLst>
            <pc:docMk/>
            <pc:sldMk cId="1333316148" sldId="2076137253"/>
            <ac:spMk id="3" creationId="{CBA69914-2832-4B93-8515-24A2879E8393}"/>
          </ac:spMkLst>
        </pc:spChg>
        <pc:spChg chg="add mod">
          <ac:chgData name="Eldert Grootenboer" userId="3fe8758b2c2b58d2" providerId="LiveId" clId="{651C761D-FDB5-4528-A27D-61ED007B0DE5}" dt="2020-02-27T13:15:28.651" v="3129" actId="21"/>
          <ac:spMkLst>
            <pc:docMk/>
            <pc:sldMk cId="1333316148" sldId="2076137253"/>
            <ac:spMk id="6" creationId="{83E1028E-5AA3-447A-949D-E269863D7F3B}"/>
          </ac:spMkLst>
        </pc:spChg>
        <pc:spChg chg="add del">
          <ac:chgData name="Eldert Grootenboer" userId="3fe8758b2c2b58d2" providerId="LiveId" clId="{651C761D-FDB5-4528-A27D-61ED007B0DE5}" dt="2020-02-27T11:11:37.924" v="2216"/>
          <ac:spMkLst>
            <pc:docMk/>
            <pc:sldMk cId="1333316148" sldId="2076137253"/>
            <ac:spMk id="7" creationId="{E6987C3A-8017-435C-AFDF-07193AE61A35}"/>
          </ac:spMkLst>
        </pc:spChg>
        <pc:spChg chg="add del mod">
          <ac:chgData name="Eldert Grootenboer" userId="3fe8758b2c2b58d2" providerId="LiveId" clId="{651C761D-FDB5-4528-A27D-61ED007B0DE5}" dt="2020-02-27T13:16:06.099" v="3151" actId="478"/>
          <ac:spMkLst>
            <pc:docMk/>
            <pc:sldMk cId="1333316148" sldId="2076137253"/>
            <ac:spMk id="7" creationId="{FD20B5CA-635B-46D0-BE9C-D365E73608CC}"/>
          </ac:spMkLst>
        </pc:spChg>
        <pc:spChg chg="add del">
          <ac:chgData name="Eldert Grootenboer" userId="3fe8758b2c2b58d2" providerId="LiveId" clId="{651C761D-FDB5-4528-A27D-61ED007B0DE5}" dt="2020-02-27T13:16:06.099" v="3151" actId="478"/>
          <ac:spMkLst>
            <pc:docMk/>
            <pc:sldMk cId="1333316148" sldId="2076137253"/>
            <ac:spMk id="13" creationId="{6120AA40-DCA6-451A-9AF5-DFEF94A7A04F}"/>
          </ac:spMkLst>
        </pc:spChg>
        <pc:spChg chg="mod">
          <ac:chgData name="Eldert Grootenboer" userId="3fe8758b2c2b58d2" providerId="LiveId" clId="{651C761D-FDB5-4528-A27D-61ED007B0DE5}" dt="2020-02-27T12:03:28.928" v="2254" actId="404"/>
          <ac:spMkLst>
            <pc:docMk/>
            <pc:sldMk cId="1333316148" sldId="2076137253"/>
            <ac:spMk id="28" creationId="{7839F950-18EC-4515-99E2-C64D166D29DE}"/>
          </ac:spMkLst>
        </pc:spChg>
        <pc:spChg chg="mod">
          <ac:chgData name="Eldert Grootenboer" userId="3fe8758b2c2b58d2" providerId="LiveId" clId="{651C761D-FDB5-4528-A27D-61ED007B0DE5}" dt="2020-02-27T13:15:31.342" v="3143" actId="6549"/>
          <ac:spMkLst>
            <pc:docMk/>
            <pc:sldMk cId="1333316148" sldId="2076137253"/>
            <ac:spMk id="29" creationId="{11CC164C-D21B-42EB-B073-1349DF5AD3EB}"/>
          </ac:spMkLst>
        </pc:spChg>
        <pc:spChg chg="mod">
          <ac:chgData name="Eldert Grootenboer" userId="3fe8758b2c2b58d2" providerId="LiveId" clId="{651C761D-FDB5-4528-A27D-61ED007B0DE5}" dt="2020-02-27T12:34:27.120" v="2809" actId="403"/>
          <ac:spMkLst>
            <pc:docMk/>
            <pc:sldMk cId="1333316148" sldId="2076137253"/>
            <ac:spMk id="30" creationId="{7AC62082-46CD-48B4-97E1-040DD006DCC7}"/>
          </ac:spMkLst>
        </pc:spChg>
        <pc:spChg chg="mod">
          <ac:chgData name="Eldert Grootenboer" userId="3fe8758b2c2b58d2" providerId="LiveId" clId="{651C761D-FDB5-4528-A27D-61ED007B0DE5}" dt="2020-02-27T13:12:05.791" v="3102" actId="21"/>
          <ac:spMkLst>
            <pc:docMk/>
            <pc:sldMk cId="1333316148" sldId="2076137253"/>
            <ac:spMk id="31" creationId="{841BEBF1-44A4-428A-842D-45B4967C3926}"/>
          </ac:spMkLst>
        </pc:spChg>
        <pc:spChg chg="del mod">
          <ac:chgData name="Eldert Grootenboer" userId="3fe8758b2c2b58d2" providerId="LiveId" clId="{651C761D-FDB5-4528-A27D-61ED007B0DE5}" dt="2020-02-27T11:10:29.628" v="2199"/>
          <ac:spMkLst>
            <pc:docMk/>
            <pc:sldMk cId="1333316148" sldId="2076137253"/>
            <ac:spMk id="42" creationId="{04F08824-C296-4498-BD46-52A7C23A8510}"/>
          </ac:spMkLst>
        </pc:spChg>
        <pc:spChg chg="add del mod">
          <ac:chgData name="Eldert Grootenboer" userId="3fe8758b2c2b58d2" providerId="LiveId" clId="{651C761D-FDB5-4528-A27D-61ED007B0DE5}" dt="2020-02-27T11:11:33.991" v="2214" actId="478"/>
          <ac:spMkLst>
            <pc:docMk/>
            <pc:sldMk cId="1333316148" sldId="2076137253"/>
            <ac:spMk id="43" creationId="{43C33C4F-6C28-4428-8339-BAF2070C4CA9}"/>
          </ac:spMkLst>
        </pc:spChg>
        <pc:spChg chg="del topLvl">
          <ac:chgData name="Eldert Grootenboer" userId="3fe8758b2c2b58d2" providerId="LiveId" clId="{651C761D-FDB5-4528-A27D-61ED007B0DE5}" dt="2020-02-27T13:12:00.591" v="3101" actId="478"/>
          <ac:spMkLst>
            <pc:docMk/>
            <pc:sldMk cId="1333316148" sldId="2076137253"/>
            <ac:spMk id="46" creationId="{6102363A-89A6-4231-B855-109DEC769BB5}"/>
          </ac:spMkLst>
        </pc:spChg>
        <pc:spChg chg="add del topLvl">
          <ac:chgData name="Eldert Grootenboer" userId="3fe8758b2c2b58d2" providerId="LiveId" clId="{651C761D-FDB5-4528-A27D-61ED007B0DE5}" dt="2020-02-27T13:16:06.099" v="3151" actId="478"/>
          <ac:spMkLst>
            <pc:docMk/>
            <pc:sldMk cId="1333316148" sldId="2076137253"/>
            <ac:spMk id="47" creationId="{1E2148C3-C8F7-46C6-81AC-F85785E5FF9B}"/>
          </ac:spMkLst>
        </pc:spChg>
        <pc:spChg chg="add del mod">
          <ac:chgData name="Eldert Grootenboer" userId="3fe8758b2c2b58d2" providerId="LiveId" clId="{651C761D-FDB5-4528-A27D-61ED007B0DE5}" dt="2020-02-27T13:15:30.423" v="3139"/>
          <ac:spMkLst>
            <pc:docMk/>
            <pc:sldMk cId="1333316148" sldId="2076137253"/>
            <ac:spMk id="50" creationId="{BA655937-B7AC-4DAB-9F72-01CC57D00496}"/>
          </ac:spMkLst>
        </pc:spChg>
        <pc:spChg chg="add del">
          <ac:chgData name="Eldert Grootenboer" userId="3fe8758b2c2b58d2" providerId="LiveId" clId="{651C761D-FDB5-4528-A27D-61ED007B0DE5}" dt="2020-02-27T13:15:30.072" v="3137"/>
          <ac:spMkLst>
            <pc:docMk/>
            <pc:sldMk cId="1333316148" sldId="2076137253"/>
            <ac:spMk id="51" creationId="{41350F29-6F61-40BB-B5C8-2590E945F63B}"/>
          </ac:spMkLst>
        </pc:spChg>
        <pc:spChg chg="add del">
          <ac:chgData name="Eldert Grootenboer" userId="3fe8758b2c2b58d2" providerId="LiveId" clId="{651C761D-FDB5-4528-A27D-61ED007B0DE5}" dt="2020-02-27T13:15:31.732" v="3145" actId="478"/>
          <ac:spMkLst>
            <pc:docMk/>
            <pc:sldMk cId="1333316148" sldId="2076137253"/>
            <ac:spMk id="53" creationId="{DC064227-35BD-48AC-9978-59D190E85373}"/>
          </ac:spMkLst>
        </pc:spChg>
        <pc:spChg chg="add del">
          <ac:chgData name="Eldert Grootenboer" userId="3fe8758b2c2b58d2" providerId="LiveId" clId="{651C761D-FDB5-4528-A27D-61ED007B0DE5}" dt="2020-02-27T13:15:31.527" v="3144" actId="478"/>
          <ac:spMkLst>
            <pc:docMk/>
            <pc:sldMk cId="1333316148" sldId="2076137253"/>
            <ac:spMk id="54" creationId="{51C5E5E3-BEE9-4E6B-B43B-F598AD4EFC60}"/>
          </ac:spMkLst>
        </pc:spChg>
        <pc:spChg chg="del mod">
          <ac:chgData name="Eldert Grootenboer" userId="3fe8758b2c2b58d2" providerId="LiveId" clId="{651C761D-FDB5-4528-A27D-61ED007B0DE5}" dt="2020-02-27T13:11:53.967" v="3099" actId="478"/>
          <ac:spMkLst>
            <pc:docMk/>
            <pc:sldMk cId="1333316148" sldId="2076137253"/>
            <ac:spMk id="55" creationId="{9E397804-6128-4954-AE68-7F3B5FF87729}"/>
          </ac:spMkLst>
        </pc:spChg>
        <pc:spChg chg="add del mod">
          <ac:chgData name="Eldert Grootenboer" userId="3fe8758b2c2b58d2" providerId="LiveId" clId="{651C761D-FDB5-4528-A27D-61ED007B0DE5}" dt="2020-02-27T13:15:32.623" v="3148" actId="1076"/>
          <ac:spMkLst>
            <pc:docMk/>
            <pc:sldMk cId="1333316148" sldId="2076137253"/>
            <ac:spMk id="57" creationId="{174EAF36-C284-4397-BFA0-2FF8D3413FB1}"/>
          </ac:spMkLst>
        </pc:spChg>
        <pc:spChg chg="add del mod">
          <ac:chgData name="Eldert Grootenboer" userId="3fe8758b2c2b58d2" providerId="LiveId" clId="{651C761D-FDB5-4528-A27D-61ED007B0DE5}" dt="2020-02-27T13:15:32.261" v="3147" actId="1076"/>
          <ac:spMkLst>
            <pc:docMk/>
            <pc:sldMk cId="1333316148" sldId="2076137253"/>
            <ac:spMk id="58" creationId="{399D5D56-0E6F-429D-87E4-5848D35D16BF}"/>
          </ac:spMkLst>
        </pc:spChg>
        <pc:spChg chg="add del">
          <ac:chgData name="Eldert Grootenboer" userId="3fe8758b2c2b58d2" providerId="LiveId" clId="{651C761D-FDB5-4528-A27D-61ED007B0DE5}" dt="2020-02-27T13:17:55.678" v="3182" actId="478"/>
          <ac:spMkLst>
            <pc:docMk/>
            <pc:sldMk cId="1333316148" sldId="2076137253"/>
            <ac:spMk id="72" creationId="{259077DD-7738-47DA-8E7C-C9176FBA4FB2}"/>
          </ac:spMkLst>
        </pc:spChg>
        <pc:spChg chg="add">
          <ac:chgData name="Eldert Grootenboer" userId="3fe8758b2c2b58d2" providerId="LiveId" clId="{651C761D-FDB5-4528-A27D-61ED007B0DE5}" dt="2020-02-27T13:16:06.650" v="3152"/>
          <ac:spMkLst>
            <pc:docMk/>
            <pc:sldMk cId="1333316148" sldId="2076137253"/>
            <ac:spMk id="81" creationId="{DB602C51-C8D5-4901-BA2E-72CB36C7EE4F}"/>
          </ac:spMkLst>
        </pc:spChg>
        <pc:spChg chg="add del">
          <ac:chgData name="Eldert Grootenboer" userId="3fe8758b2c2b58d2" providerId="LiveId" clId="{651C761D-FDB5-4528-A27D-61ED007B0DE5}" dt="2020-02-27T13:16:06.099" v="3151" actId="478"/>
          <ac:spMkLst>
            <pc:docMk/>
            <pc:sldMk cId="1333316148" sldId="2076137253"/>
            <ac:spMk id="82" creationId="{5A33C594-91E3-4461-A4B8-87C2BE6B06B7}"/>
          </ac:spMkLst>
        </pc:spChg>
        <pc:spChg chg="add mod">
          <ac:chgData name="Eldert Grootenboer" userId="3fe8758b2c2b58d2" providerId="LiveId" clId="{651C761D-FDB5-4528-A27D-61ED007B0DE5}" dt="2020-02-27T13:16:42.640" v="3164" actId="113"/>
          <ac:spMkLst>
            <pc:docMk/>
            <pc:sldMk cId="1333316148" sldId="2076137253"/>
            <ac:spMk id="83" creationId="{57742FD8-3B25-40E5-B769-1F580680B05A}"/>
          </ac:spMkLst>
        </pc:spChg>
        <pc:spChg chg="add del">
          <ac:chgData name="Eldert Grootenboer" userId="3fe8758b2c2b58d2" providerId="LiveId" clId="{651C761D-FDB5-4528-A27D-61ED007B0DE5}" dt="2020-02-27T13:17:56.576" v="3184" actId="478"/>
          <ac:spMkLst>
            <pc:docMk/>
            <pc:sldMk cId="1333316148" sldId="2076137253"/>
            <ac:spMk id="85" creationId="{214FA5DE-3C69-4D9A-BE61-CA3AF94A440E}"/>
          </ac:spMkLst>
        </pc:spChg>
        <pc:spChg chg="mod">
          <ac:chgData name="Eldert Grootenboer" userId="3fe8758b2c2b58d2" providerId="LiveId" clId="{651C761D-FDB5-4528-A27D-61ED007B0DE5}" dt="2020-02-27T13:16:22.872" v="3156" actId="108"/>
          <ac:spMkLst>
            <pc:docMk/>
            <pc:sldMk cId="1333316148" sldId="2076137253"/>
            <ac:spMk id="86" creationId="{8F54EB36-7A58-4DE3-9A0B-882513F82247}"/>
          </ac:spMkLst>
        </pc:spChg>
        <pc:spChg chg="mod">
          <ac:chgData name="Eldert Grootenboer" userId="3fe8758b2c2b58d2" providerId="LiveId" clId="{651C761D-FDB5-4528-A27D-61ED007B0DE5}" dt="2020-02-27T13:16:36.598" v="3162" actId="108"/>
          <ac:spMkLst>
            <pc:docMk/>
            <pc:sldMk cId="1333316148" sldId="2076137253"/>
            <ac:spMk id="88" creationId="{D1A1A5AF-9B6A-4DFE-A117-98AED97599D6}"/>
          </ac:spMkLst>
        </pc:spChg>
        <pc:spChg chg="add del">
          <ac:chgData name="Eldert Grootenboer" userId="3fe8758b2c2b58d2" providerId="LiveId" clId="{651C761D-FDB5-4528-A27D-61ED007B0DE5}" dt="2020-02-27T13:17:56.982" v="3185" actId="478"/>
          <ac:spMkLst>
            <pc:docMk/>
            <pc:sldMk cId="1333316148" sldId="2076137253"/>
            <ac:spMk id="93" creationId="{1A98BC5D-DBFE-45D7-94F6-D3467AF8D94F}"/>
          </ac:spMkLst>
        </pc:spChg>
        <pc:spChg chg="mod">
          <ac:chgData name="Eldert Grootenboer" userId="3fe8758b2c2b58d2" providerId="LiveId" clId="{651C761D-FDB5-4528-A27D-61ED007B0DE5}" dt="2020-02-27T13:16:20.044" v="3155" actId="108"/>
          <ac:spMkLst>
            <pc:docMk/>
            <pc:sldMk cId="1333316148" sldId="2076137253"/>
            <ac:spMk id="94" creationId="{8FE369AB-6090-438E-8FAF-199B5512925D}"/>
          </ac:spMkLst>
        </pc:spChg>
        <pc:spChg chg="mod">
          <ac:chgData name="Eldert Grootenboer" userId="3fe8758b2c2b58d2" providerId="LiveId" clId="{651C761D-FDB5-4528-A27D-61ED007B0DE5}" dt="2020-02-27T13:16:33.627" v="3161" actId="108"/>
          <ac:spMkLst>
            <pc:docMk/>
            <pc:sldMk cId="1333316148" sldId="2076137253"/>
            <ac:spMk id="95" creationId="{026F8DB5-BA55-4651-B776-AEB6C0375266}"/>
          </ac:spMkLst>
        </pc:spChg>
        <pc:spChg chg="add del">
          <ac:chgData name="Eldert Grootenboer" userId="3fe8758b2c2b58d2" providerId="LiveId" clId="{651C761D-FDB5-4528-A27D-61ED007B0DE5}" dt="2020-02-27T13:17:57.410" v="3186" actId="478"/>
          <ac:spMkLst>
            <pc:docMk/>
            <pc:sldMk cId="1333316148" sldId="2076137253"/>
            <ac:spMk id="102" creationId="{9F47263C-2EB0-4941-BA65-31D8DFB9CE16}"/>
          </ac:spMkLst>
        </pc:spChg>
        <pc:spChg chg="mod">
          <ac:chgData name="Eldert Grootenboer" userId="3fe8758b2c2b58d2" providerId="LiveId" clId="{651C761D-FDB5-4528-A27D-61ED007B0DE5}" dt="2020-02-27T13:16:30.296" v="3160" actId="404"/>
          <ac:spMkLst>
            <pc:docMk/>
            <pc:sldMk cId="1333316148" sldId="2076137253"/>
            <ac:spMk id="103" creationId="{812F783C-A1A0-438A-91C8-92404EC40B61}"/>
          </ac:spMkLst>
        </pc:spChg>
        <pc:spChg chg="mod">
          <ac:chgData name="Eldert Grootenboer" userId="3fe8758b2c2b58d2" providerId="LiveId" clId="{651C761D-FDB5-4528-A27D-61ED007B0DE5}" dt="2020-02-27T13:16:16.932" v="3154" actId="108"/>
          <ac:spMkLst>
            <pc:docMk/>
            <pc:sldMk cId="1333316148" sldId="2076137253"/>
            <ac:spMk id="104" creationId="{BC788F3A-7A9C-4B7B-93C1-508F05DE08F8}"/>
          </ac:spMkLst>
        </pc:spChg>
        <pc:spChg chg="add">
          <ac:chgData name="Eldert Grootenboer" userId="3fe8758b2c2b58d2" providerId="LiveId" clId="{651C761D-FDB5-4528-A27D-61ED007B0DE5}" dt="2020-02-27T13:16:06.650" v="3152"/>
          <ac:spMkLst>
            <pc:docMk/>
            <pc:sldMk cId="1333316148" sldId="2076137253"/>
            <ac:spMk id="121" creationId="{902B9A38-D2B9-4DF6-84E4-98F1D65738D4}"/>
          </ac:spMkLst>
        </pc:spChg>
        <pc:spChg chg="mod">
          <ac:chgData name="Eldert Grootenboer" userId="3fe8758b2c2b58d2" providerId="LiveId" clId="{651C761D-FDB5-4528-A27D-61ED007B0DE5}" dt="2020-02-27T13:17:58.923" v="3188" actId="113"/>
          <ac:spMkLst>
            <pc:docMk/>
            <pc:sldMk cId="1333316148" sldId="2076137253"/>
            <ac:spMk id="124" creationId="{21BBB9FA-F59A-404A-94CE-795A361802C9}"/>
          </ac:spMkLst>
        </pc:spChg>
        <pc:grpChg chg="add del">
          <ac:chgData name="Eldert Grootenboer" userId="3fe8758b2c2b58d2" providerId="LiveId" clId="{651C761D-FDB5-4528-A27D-61ED007B0DE5}" dt="2020-02-27T13:12:00.591" v="3101" actId="478"/>
          <ac:grpSpMkLst>
            <pc:docMk/>
            <pc:sldMk cId="1333316148" sldId="2076137253"/>
            <ac:grpSpMk id="2" creationId="{9C58BBD9-4BB2-4F85-A647-A3B31973FD29}"/>
          </ac:grpSpMkLst>
        </pc:grpChg>
        <pc:grpChg chg="add del">
          <ac:chgData name="Eldert Grootenboer" userId="3fe8758b2c2b58d2" providerId="LiveId" clId="{651C761D-FDB5-4528-A27D-61ED007B0DE5}" dt="2020-02-27T13:16:06.099" v="3151" actId="478"/>
          <ac:grpSpMkLst>
            <pc:docMk/>
            <pc:sldMk cId="1333316148" sldId="2076137253"/>
            <ac:grpSpMk id="4" creationId="{534D41AA-3107-490A-A939-773289B7FF9B}"/>
          </ac:grpSpMkLst>
        </pc:grpChg>
        <pc:grpChg chg="add del">
          <ac:chgData name="Eldert Grootenboer" userId="3fe8758b2c2b58d2" providerId="LiveId" clId="{651C761D-FDB5-4528-A27D-61ED007B0DE5}" dt="2020-02-27T13:16:06.099" v="3151" actId="478"/>
          <ac:grpSpMkLst>
            <pc:docMk/>
            <pc:sldMk cId="1333316148" sldId="2076137253"/>
            <ac:grpSpMk id="5" creationId="{C35F261B-2FFD-4FE5-BD4C-997FEF13F1BA}"/>
          </ac:grpSpMkLst>
        </pc:grpChg>
        <pc:grpChg chg="add del">
          <ac:chgData name="Eldert Grootenboer" userId="3fe8758b2c2b58d2" providerId="LiveId" clId="{651C761D-FDB5-4528-A27D-61ED007B0DE5}" dt="2020-02-27T13:16:06.099" v="3151" actId="478"/>
          <ac:grpSpMkLst>
            <pc:docMk/>
            <pc:sldMk cId="1333316148" sldId="2076137253"/>
            <ac:grpSpMk id="8" creationId="{E69A84E1-6528-49ED-BF70-490F48B410F0}"/>
          </ac:grpSpMkLst>
        </pc:grpChg>
        <pc:grpChg chg="add">
          <ac:chgData name="Eldert Grootenboer" userId="3fe8758b2c2b58d2" providerId="LiveId" clId="{651C761D-FDB5-4528-A27D-61ED007B0DE5}" dt="2020-02-27T13:16:06.650" v="3152"/>
          <ac:grpSpMkLst>
            <pc:docMk/>
            <pc:sldMk cId="1333316148" sldId="2076137253"/>
            <ac:grpSpMk id="84" creationId="{289DDC93-3FC9-429D-B4FD-C066AB1A4EB4}"/>
          </ac:grpSpMkLst>
        </pc:grpChg>
        <pc:grpChg chg="add">
          <ac:chgData name="Eldert Grootenboer" userId="3fe8758b2c2b58d2" providerId="LiveId" clId="{651C761D-FDB5-4528-A27D-61ED007B0DE5}" dt="2020-02-27T13:16:06.650" v="3152"/>
          <ac:grpSpMkLst>
            <pc:docMk/>
            <pc:sldMk cId="1333316148" sldId="2076137253"/>
            <ac:grpSpMk id="92" creationId="{51912082-578E-4753-B827-70E0F4F53982}"/>
          </ac:grpSpMkLst>
        </pc:grpChg>
        <pc:grpChg chg="add">
          <ac:chgData name="Eldert Grootenboer" userId="3fe8758b2c2b58d2" providerId="LiveId" clId="{651C761D-FDB5-4528-A27D-61ED007B0DE5}" dt="2020-02-27T13:16:06.650" v="3152"/>
          <ac:grpSpMkLst>
            <pc:docMk/>
            <pc:sldMk cId="1333316148" sldId="2076137253"/>
            <ac:grpSpMk id="101" creationId="{13DD615C-43B1-4E03-A616-76F29FADF358}"/>
          </ac:grpSpMkLst>
        </pc:grpChg>
        <pc:grpChg chg="add mod">
          <ac:chgData name="Eldert Grootenboer" userId="3fe8758b2c2b58d2" providerId="LiveId" clId="{651C761D-FDB5-4528-A27D-61ED007B0DE5}" dt="2020-02-27T13:16:49.347" v="3166" actId="1076"/>
          <ac:grpSpMkLst>
            <pc:docMk/>
            <pc:sldMk cId="1333316148" sldId="2076137253"/>
            <ac:grpSpMk id="122" creationId="{73731192-CBC7-4490-99A1-BB3BFF9DD53E}"/>
          </ac:grpSpMkLst>
        </pc:grpChg>
        <pc:cxnChg chg="add del">
          <ac:chgData name="Eldert Grootenboer" userId="3fe8758b2c2b58d2" providerId="LiveId" clId="{651C761D-FDB5-4528-A27D-61ED007B0DE5}" dt="2020-02-27T13:17:56.132" v="3183"/>
          <ac:cxnSpMkLst>
            <pc:docMk/>
            <pc:sldMk cId="1333316148" sldId="2076137253"/>
            <ac:cxnSpMk id="125" creationId="{F5E5E4D0-5920-47EE-B343-3308A0765544}"/>
          </ac:cxnSpMkLst>
        </pc:cxnChg>
        <pc:cxnChg chg="add del">
          <ac:chgData name="Eldert Grootenboer" userId="3fe8758b2c2b58d2" providerId="LiveId" clId="{651C761D-FDB5-4528-A27D-61ED007B0DE5}" dt="2020-02-27T13:17:42.369" v="3179"/>
          <ac:cxnSpMkLst>
            <pc:docMk/>
            <pc:sldMk cId="1333316148" sldId="2076137253"/>
            <ac:cxnSpMk id="126" creationId="{5AF8A048-F28D-4E81-8960-B3BAFE863065}"/>
          </ac:cxnSpMkLst>
        </pc:cxnChg>
        <pc:cxnChg chg="add del">
          <ac:chgData name="Eldert Grootenboer" userId="3fe8758b2c2b58d2" providerId="LiveId" clId="{651C761D-FDB5-4528-A27D-61ED007B0DE5}" dt="2020-02-27T13:17:55.183" v="3181"/>
          <ac:cxnSpMkLst>
            <pc:docMk/>
            <pc:sldMk cId="1333316148" sldId="2076137253"/>
            <ac:cxnSpMk id="127" creationId="{2E6F0E1B-64EE-45DD-88C1-2F0E2288B59F}"/>
          </ac:cxnSpMkLst>
        </pc:cxnChg>
      </pc:sldChg>
      <pc:sldChg chg="addSp delSp modSp add del mod delAnim modAnim">
        <pc:chgData name="Eldert Grootenboer" userId="3fe8758b2c2b58d2" providerId="LiveId" clId="{651C761D-FDB5-4528-A27D-61ED007B0DE5}" dt="2020-02-27T13:40:17.918" v="3550" actId="2696"/>
        <pc:sldMkLst>
          <pc:docMk/>
          <pc:sldMk cId="293507752" sldId="2076137254"/>
        </pc:sldMkLst>
        <pc:spChg chg="add mod">
          <ac:chgData name="Eldert Grootenboer" userId="3fe8758b2c2b58d2" providerId="LiveId" clId="{651C761D-FDB5-4528-A27D-61ED007B0DE5}" dt="2020-02-27T13:36:43.426" v="3522" actId="20577"/>
          <ac:spMkLst>
            <pc:docMk/>
            <pc:sldMk cId="293507752" sldId="2076137254"/>
            <ac:spMk id="2" creationId="{8987DB8C-F25E-4C01-BF90-C2B8CBDD8105}"/>
          </ac:spMkLst>
        </pc:spChg>
        <pc:spChg chg="del">
          <ac:chgData name="Eldert Grootenboer" userId="3fe8758b2c2b58d2" providerId="LiveId" clId="{651C761D-FDB5-4528-A27D-61ED007B0DE5}" dt="2020-02-27T11:59:36.904" v="2230" actId="478"/>
          <ac:spMkLst>
            <pc:docMk/>
            <pc:sldMk cId="293507752" sldId="2076137254"/>
            <ac:spMk id="3" creationId="{8749CA3A-95A0-4264-B89A-3009C006CE9A}"/>
          </ac:spMkLst>
        </pc:spChg>
        <pc:spChg chg="mod topLvl">
          <ac:chgData name="Eldert Grootenboer" userId="3fe8758b2c2b58d2" providerId="LiveId" clId="{651C761D-FDB5-4528-A27D-61ED007B0DE5}" dt="2020-02-27T13:37:59.176" v="3532" actId="164"/>
          <ac:spMkLst>
            <pc:docMk/>
            <pc:sldMk cId="293507752" sldId="2076137254"/>
            <ac:spMk id="4" creationId="{1A0B47C2-491F-4D13-BDA3-2249A5FBEB08}"/>
          </ac:spMkLst>
        </pc:spChg>
        <pc:spChg chg="del">
          <ac:chgData name="Eldert Grootenboer" userId="3fe8758b2c2b58d2" providerId="LiveId" clId="{651C761D-FDB5-4528-A27D-61ED007B0DE5}" dt="2020-02-27T11:59:40.029" v="2231" actId="478"/>
          <ac:spMkLst>
            <pc:docMk/>
            <pc:sldMk cId="293507752" sldId="2076137254"/>
            <ac:spMk id="65" creationId="{F2BA83A0-03C6-4D40-97D0-512B245521B4}"/>
          </ac:spMkLst>
        </pc:spChg>
        <pc:spChg chg="mod topLvl">
          <ac:chgData name="Eldert Grootenboer" userId="3fe8758b2c2b58d2" providerId="LiveId" clId="{651C761D-FDB5-4528-A27D-61ED007B0DE5}" dt="2020-02-27T13:38:06.399" v="3533" actId="164"/>
          <ac:spMkLst>
            <pc:docMk/>
            <pc:sldMk cId="293507752" sldId="2076137254"/>
            <ac:spMk id="67" creationId="{A19DDDF3-021B-409D-982E-847BD3756412}"/>
          </ac:spMkLst>
        </pc:spChg>
        <pc:spChg chg="mod topLvl">
          <ac:chgData name="Eldert Grootenboer" userId="3fe8758b2c2b58d2" providerId="LiveId" clId="{651C761D-FDB5-4528-A27D-61ED007B0DE5}" dt="2020-02-27T13:38:11.417" v="3534" actId="164"/>
          <ac:spMkLst>
            <pc:docMk/>
            <pc:sldMk cId="293507752" sldId="2076137254"/>
            <ac:spMk id="68" creationId="{146CB011-C1C6-4989-92AD-89EE9157EF50}"/>
          </ac:spMkLst>
        </pc:spChg>
        <pc:spChg chg="mod topLvl">
          <ac:chgData name="Eldert Grootenboer" userId="3fe8758b2c2b58d2" providerId="LiveId" clId="{651C761D-FDB5-4528-A27D-61ED007B0DE5}" dt="2020-02-27T13:38:17.272" v="3535" actId="164"/>
          <ac:spMkLst>
            <pc:docMk/>
            <pc:sldMk cId="293507752" sldId="2076137254"/>
            <ac:spMk id="69" creationId="{937821E6-522F-4D11-B80A-EA189C28803A}"/>
          </ac:spMkLst>
        </pc:spChg>
        <pc:spChg chg="del mod">
          <ac:chgData name="Eldert Grootenboer" userId="3fe8758b2c2b58d2" providerId="LiveId" clId="{651C761D-FDB5-4528-A27D-61ED007B0DE5}" dt="2020-02-27T13:36:50.010" v="3523" actId="478"/>
          <ac:spMkLst>
            <pc:docMk/>
            <pc:sldMk cId="293507752" sldId="2076137254"/>
            <ac:spMk id="74" creationId="{8A7FB669-DCC0-4652-9D24-498096D230D3}"/>
          </ac:spMkLst>
        </pc:spChg>
        <pc:grpChg chg="add mod">
          <ac:chgData name="Eldert Grootenboer" userId="3fe8758b2c2b58d2" providerId="LiveId" clId="{651C761D-FDB5-4528-A27D-61ED007B0DE5}" dt="2020-02-27T13:39:25.904" v="3542" actId="12789"/>
          <ac:grpSpMkLst>
            <pc:docMk/>
            <pc:sldMk cId="293507752" sldId="2076137254"/>
            <ac:grpSpMk id="3" creationId="{BF02B028-88C2-4742-A4A1-59301E2A3FB7}"/>
          </ac:grpSpMkLst>
        </pc:grpChg>
        <pc:grpChg chg="mod topLvl">
          <ac:chgData name="Eldert Grootenboer" userId="3fe8758b2c2b58d2" providerId="LiveId" clId="{651C761D-FDB5-4528-A27D-61ED007B0DE5}" dt="2020-02-27T13:39:33.853" v="3544" actId="12789"/>
          <ac:grpSpMkLst>
            <pc:docMk/>
            <pc:sldMk cId="293507752" sldId="2076137254"/>
            <ac:grpSpMk id="5" creationId="{48D4306D-111F-4F3B-8C26-9F3CA06EB667}"/>
          </ac:grpSpMkLst>
        </pc:grpChg>
        <pc:grpChg chg="del">
          <ac:chgData name="Eldert Grootenboer" userId="3fe8758b2c2b58d2" providerId="LiveId" clId="{651C761D-FDB5-4528-A27D-61ED007B0DE5}" dt="2020-02-27T13:37:50.074" v="3531" actId="165"/>
          <ac:grpSpMkLst>
            <pc:docMk/>
            <pc:sldMk cId="293507752" sldId="2076137254"/>
            <ac:grpSpMk id="6" creationId="{DF002CBE-0A2D-4974-9907-2E1BF6F9CC22}"/>
          </ac:grpSpMkLst>
        </pc:grpChg>
        <pc:grpChg chg="add mod">
          <ac:chgData name="Eldert Grootenboer" userId="3fe8758b2c2b58d2" providerId="LiveId" clId="{651C761D-FDB5-4528-A27D-61ED007B0DE5}" dt="2020-02-27T13:39:30.316" v="3543" actId="12789"/>
          <ac:grpSpMkLst>
            <pc:docMk/>
            <pc:sldMk cId="293507752" sldId="2076137254"/>
            <ac:grpSpMk id="8" creationId="{ABF3DCD8-ED3B-4FF4-89F3-962E56E01DCB}"/>
          </ac:grpSpMkLst>
        </pc:grpChg>
        <pc:grpChg chg="add mod">
          <ac:chgData name="Eldert Grootenboer" userId="3fe8758b2c2b58d2" providerId="LiveId" clId="{651C761D-FDB5-4528-A27D-61ED007B0DE5}" dt="2020-02-27T13:39:33.853" v="3544" actId="12789"/>
          <ac:grpSpMkLst>
            <pc:docMk/>
            <pc:sldMk cId="293507752" sldId="2076137254"/>
            <ac:grpSpMk id="9" creationId="{75F810D0-12DF-4784-9F91-4D04ECF176D7}"/>
          </ac:grpSpMkLst>
        </pc:grpChg>
        <pc:grpChg chg="add mod">
          <ac:chgData name="Eldert Grootenboer" userId="3fe8758b2c2b58d2" providerId="LiveId" clId="{651C761D-FDB5-4528-A27D-61ED007B0DE5}" dt="2020-02-27T13:39:37.875" v="3545" actId="12789"/>
          <ac:grpSpMkLst>
            <pc:docMk/>
            <pc:sldMk cId="293507752" sldId="2076137254"/>
            <ac:grpSpMk id="10" creationId="{C860CB44-7683-4C69-9B6B-6740244F0727}"/>
          </ac:grpSpMkLst>
        </pc:grpChg>
        <pc:grpChg chg="mod">
          <ac:chgData name="Eldert Grootenboer" userId="3fe8758b2c2b58d2" providerId="LiveId" clId="{651C761D-FDB5-4528-A27D-61ED007B0DE5}" dt="2020-02-27T13:39:30.316" v="3543" actId="12789"/>
          <ac:grpSpMkLst>
            <pc:docMk/>
            <pc:sldMk cId="293507752" sldId="2076137254"/>
            <ac:grpSpMk id="13" creationId="{E7C40B3C-01BD-4D61-9041-C6E521C54E83}"/>
          </ac:grpSpMkLst>
        </pc:grpChg>
        <pc:grpChg chg="mod">
          <ac:chgData name="Eldert Grootenboer" userId="3fe8758b2c2b58d2" providerId="LiveId" clId="{651C761D-FDB5-4528-A27D-61ED007B0DE5}" dt="2020-02-27T13:39:30.316" v="3543" actId="12789"/>
          <ac:grpSpMkLst>
            <pc:docMk/>
            <pc:sldMk cId="293507752" sldId="2076137254"/>
            <ac:grpSpMk id="14" creationId="{0A094F2B-7C66-48F0-B9C7-F1ACE7A88352}"/>
          </ac:grpSpMkLst>
        </pc:grpChg>
        <pc:grpChg chg="mod">
          <ac:chgData name="Eldert Grootenboer" userId="3fe8758b2c2b58d2" providerId="LiveId" clId="{651C761D-FDB5-4528-A27D-61ED007B0DE5}" dt="2020-02-27T13:39:30.316" v="3543" actId="12789"/>
          <ac:grpSpMkLst>
            <pc:docMk/>
            <pc:sldMk cId="293507752" sldId="2076137254"/>
            <ac:grpSpMk id="15" creationId="{08E74CE9-915B-4C55-B740-BC0121E4FE04}"/>
          </ac:grpSpMkLst>
        </pc:grpChg>
        <pc:grpChg chg="mod topLvl">
          <ac:chgData name="Eldert Grootenboer" userId="3fe8758b2c2b58d2" providerId="LiveId" clId="{651C761D-FDB5-4528-A27D-61ED007B0DE5}" dt="2020-02-27T13:39:30.316" v="3543" actId="12789"/>
          <ac:grpSpMkLst>
            <pc:docMk/>
            <pc:sldMk cId="293507752" sldId="2076137254"/>
            <ac:grpSpMk id="16" creationId="{7E9F0F84-CEAE-4C3E-8DF6-D81EFCEBE447}"/>
          </ac:grpSpMkLst>
        </pc:grpChg>
        <pc:grpChg chg="mod topLvl">
          <ac:chgData name="Eldert Grootenboer" userId="3fe8758b2c2b58d2" providerId="LiveId" clId="{651C761D-FDB5-4528-A27D-61ED007B0DE5}" dt="2020-02-27T13:39:25.904" v="3542" actId="12789"/>
          <ac:grpSpMkLst>
            <pc:docMk/>
            <pc:sldMk cId="293507752" sldId="2076137254"/>
            <ac:grpSpMk id="70" creationId="{F33CC7BB-892C-47D1-A777-F689A01AB801}"/>
          </ac:grpSpMkLst>
        </pc:grpChg>
        <pc:grpChg chg="mod">
          <ac:chgData name="Eldert Grootenboer" userId="3fe8758b2c2b58d2" providerId="LiveId" clId="{651C761D-FDB5-4528-A27D-61ED007B0DE5}" dt="2020-02-27T13:39:30.316" v="3543" actId="12789"/>
          <ac:grpSpMkLst>
            <pc:docMk/>
            <pc:sldMk cId="293507752" sldId="2076137254"/>
            <ac:grpSpMk id="87" creationId="{F7953917-8848-44C8-969A-8FD8EDE20AD6}"/>
          </ac:grpSpMkLst>
        </pc:grpChg>
        <pc:grpChg chg="mod">
          <ac:chgData name="Eldert Grootenboer" userId="3fe8758b2c2b58d2" providerId="LiveId" clId="{651C761D-FDB5-4528-A27D-61ED007B0DE5}" dt="2020-02-27T13:39:30.316" v="3543" actId="12789"/>
          <ac:grpSpMkLst>
            <pc:docMk/>
            <pc:sldMk cId="293507752" sldId="2076137254"/>
            <ac:grpSpMk id="104" creationId="{499B2E2B-05FB-4E30-BEC7-4296C86E1B2B}"/>
          </ac:grpSpMkLst>
        </pc:grpChg>
        <pc:grpChg chg="mod">
          <ac:chgData name="Eldert Grootenboer" userId="3fe8758b2c2b58d2" providerId="LiveId" clId="{651C761D-FDB5-4528-A27D-61ED007B0DE5}" dt="2020-02-27T13:39:30.316" v="3543" actId="12789"/>
          <ac:grpSpMkLst>
            <pc:docMk/>
            <pc:sldMk cId="293507752" sldId="2076137254"/>
            <ac:grpSpMk id="107" creationId="{B2083043-DEB6-4ECD-B2C2-1F8ED02A86F9}"/>
          </ac:grpSpMkLst>
        </pc:grpChg>
        <pc:grpChg chg="mod">
          <ac:chgData name="Eldert Grootenboer" userId="3fe8758b2c2b58d2" providerId="LiveId" clId="{651C761D-FDB5-4528-A27D-61ED007B0DE5}" dt="2020-02-27T13:39:30.316" v="3543" actId="12789"/>
          <ac:grpSpMkLst>
            <pc:docMk/>
            <pc:sldMk cId="293507752" sldId="2076137254"/>
            <ac:grpSpMk id="108" creationId="{F50915BF-73CF-4CE1-8266-E1DFF46F3603}"/>
          </ac:grpSpMkLst>
        </pc:grpChg>
        <pc:grpChg chg="mod">
          <ac:chgData name="Eldert Grootenboer" userId="3fe8758b2c2b58d2" providerId="LiveId" clId="{651C761D-FDB5-4528-A27D-61ED007B0DE5}" dt="2020-02-27T13:39:30.316" v="3543" actId="12789"/>
          <ac:grpSpMkLst>
            <pc:docMk/>
            <pc:sldMk cId="293507752" sldId="2076137254"/>
            <ac:grpSpMk id="109" creationId="{B8EA91FB-0E94-4CC3-9AB4-F8BCAB1766DC}"/>
          </ac:grpSpMkLst>
        </pc:grpChg>
        <pc:grpChg chg="mod topLvl">
          <ac:chgData name="Eldert Grootenboer" userId="3fe8758b2c2b58d2" providerId="LiveId" clId="{651C761D-FDB5-4528-A27D-61ED007B0DE5}" dt="2020-02-27T13:38:17.272" v="3535" actId="164"/>
          <ac:grpSpMkLst>
            <pc:docMk/>
            <pc:sldMk cId="293507752" sldId="2076137254"/>
            <ac:grpSpMk id="161" creationId="{43FDF2E3-B80E-4D50-A44A-6AFE52532108}"/>
          </ac:grpSpMkLst>
        </pc:grpChg>
        <pc:cxnChg chg="del">
          <ac:chgData name="Eldert Grootenboer" userId="3fe8758b2c2b58d2" providerId="LiveId" clId="{651C761D-FDB5-4528-A27D-61ED007B0DE5}" dt="2020-02-27T13:36:52.674" v="3524" actId="478"/>
          <ac:cxnSpMkLst>
            <pc:docMk/>
            <pc:sldMk cId="293507752" sldId="2076137254"/>
            <ac:cxnSpMk id="7" creationId="{F244B6EC-6706-42EC-AEDC-609390B94D2A}"/>
          </ac:cxnSpMkLst>
        </pc:cxnChg>
        <pc:cxnChg chg="add del">
          <ac:chgData name="Eldert Grootenboer" userId="3fe8758b2c2b58d2" providerId="LiveId" clId="{651C761D-FDB5-4528-A27D-61ED007B0DE5}" dt="2020-02-27T13:18:19.943" v="3191"/>
          <ac:cxnSpMkLst>
            <pc:docMk/>
            <pc:sldMk cId="293507752" sldId="2076137254"/>
            <ac:cxnSpMk id="63" creationId="{FF4F779E-ECC5-43D1-B403-022252C80996}"/>
          </ac:cxnSpMkLst>
        </pc:cxnChg>
      </pc:sldChg>
      <pc:sldChg chg="addSp delSp modSp add mod ord modTransition modAnim">
        <pc:chgData name="Eldert Grootenboer" userId="3fe8758b2c2b58d2" providerId="LiveId" clId="{651C761D-FDB5-4528-A27D-61ED007B0DE5}" dt="2020-03-03T11:24:55.535" v="5958" actId="20577"/>
        <pc:sldMkLst>
          <pc:docMk/>
          <pc:sldMk cId="297564826" sldId="2076137254"/>
        </pc:sldMkLst>
        <pc:spChg chg="mod">
          <ac:chgData name="Eldert Grootenboer" userId="3fe8758b2c2b58d2" providerId="LiveId" clId="{651C761D-FDB5-4528-A27D-61ED007B0DE5}" dt="2020-02-27T14:27:38.482" v="4239" actId="207"/>
          <ac:spMkLst>
            <pc:docMk/>
            <pc:sldMk cId="297564826" sldId="2076137254"/>
            <ac:spMk id="2" creationId="{8987DB8C-F25E-4C01-BF90-C2B8CBDD8105}"/>
          </ac:spMkLst>
        </pc:spChg>
        <pc:spChg chg="mod">
          <ac:chgData name="Eldert Grootenboer" userId="3fe8758b2c2b58d2" providerId="LiveId" clId="{651C761D-FDB5-4528-A27D-61ED007B0DE5}" dt="2020-03-03T11:24:55.535" v="5958" actId="20577"/>
          <ac:spMkLst>
            <pc:docMk/>
            <pc:sldMk cId="297564826" sldId="2076137254"/>
            <ac:spMk id="4" creationId="{1A0B47C2-491F-4D13-BDA3-2249A5FBEB08}"/>
          </ac:spMkLst>
        </pc:spChg>
        <pc:spChg chg="add del mod">
          <ac:chgData name="Eldert Grootenboer" userId="3fe8758b2c2b58d2" providerId="LiveId" clId="{651C761D-FDB5-4528-A27D-61ED007B0DE5}" dt="2020-03-02T16:33:51.148" v="4864"/>
          <ac:spMkLst>
            <pc:docMk/>
            <pc:sldMk cId="297564826" sldId="2076137254"/>
            <ac:spMk id="6" creationId="{702D658E-72BB-42FC-8AE8-847EB56CD211}"/>
          </ac:spMkLst>
        </pc:spChg>
        <pc:spChg chg="mod">
          <ac:chgData name="Eldert Grootenboer" userId="3fe8758b2c2b58d2" providerId="LiveId" clId="{651C761D-FDB5-4528-A27D-61ED007B0DE5}" dt="2020-03-02T19:37:50.344" v="5536" actId="108"/>
          <ac:spMkLst>
            <pc:docMk/>
            <pc:sldMk cId="297564826" sldId="2076137254"/>
            <ac:spMk id="67" creationId="{A19DDDF3-021B-409D-982E-847BD3756412}"/>
          </ac:spMkLst>
        </pc:spChg>
        <pc:spChg chg="mod">
          <ac:chgData name="Eldert Grootenboer" userId="3fe8758b2c2b58d2" providerId="LiveId" clId="{651C761D-FDB5-4528-A27D-61ED007B0DE5}" dt="2020-03-02T19:37:58.009" v="5538" actId="108"/>
          <ac:spMkLst>
            <pc:docMk/>
            <pc:sldMk cId="297564826" sldId="2076137254"/>
            <ac:spMk id="68" creationId="{146CB011-C1C6-4989-92AD-89EE9157EF50}"/>
          </ac:spMkLst>
        </pc:spChg>
        <pc:spChg chg="mod">
          <ac:chgData name="Eldert Grootenboer" userId="3fe8758b2c2b58d2" providerId="LiveId" clId="{651C761D-FDB5-4528-A27D-61ED007B0DE5}" dt="2020-03-02T19:38:01.815" v="5539" actId="108"/>
          <ac:spMkLst>
            <pc:docMk/>
            <pc:sldMk cId="297564826" sldId="2076137254"/>
            <ac:spMk id="69" creationId="{937821E6-522F-4D11-B80A-EA189C28803A}"/>
          </ac:spMkLst>
        </pc:spChg>
        <pc:grpChg chg="mod">
          <ac:chgData name="Eldert Grootenboer" userId="3fe8758b2c2b58d2" providerId="LiveId" clId="{651C761D-FDB5-4528-A27D-61ED007B0DE5}" dt="2020-02-27T14:27:38.482" v="4239" actId="207"/>
          <ac:grpSpMkLst>
            <pc:docMk/>
            <pc:sldMk cId="297564826" sldId="2076137254"/>
            <ac:grpSpMk id="3" creationId="{BF02B028-88C2-4742-A4A1-59301E2A3FB7}"/>
          </ac:grpSpMkLst>
        </pc:grpChg>
        <pc:grpChg chg="mod">
          <ac:chgData name="Eldert Grootenboer" userId="3fe8758b2c2b58d2" providerId="LiveId" clId="{651C761D-FDB5-4528-A27D-61ED007B0DE5}" dt="2020-02-27T14:27:38.482" v="4239" actId="207"/>
          <ac:grpSpMkLst>
            <pc:docMk/>
            <pc:sldMk cId="297564826" sldId="2076137254"/>
            <ac:grpSpMk id="8" creationId="{ABF3DCD8-ED3B-4FF4-89F3-962E56E01DCB}"/>
          </ac:grpSpMkLst>
        </pc:grpChg>
        <pc:grpChg chg="mod">
          <ac:chgData name="Eldert Grootenboer" userId="3fe8758b2c2b58d2" providerId="LiveId" clId="{651C761D-FDB5-4528-A27D-61ED007B0DE5}" dt="2020-02-27T14:27:38.482" v="4239" actId="207"/>
          <ac:grpSpMkLst>
            <pc:docMk/>
            <pc:sldMk cId="297564826" sldId="2076137254"/>
            <ac:grpSpMk id="9" creationId="{75F810D0-12DF-4784-9F91-4D04ECF176D7}"/>
          </ac:grpSpMkLst>
        </pc:grpChg>
        <pc:grpChg chg="mod">
          <ac:chgData name="Eldert Grootenboer" userId="3fe8758b2c2b58d2" providerId="LiveId" clId="{651C761D-FDB5-4528-A27D-61ED007B0DE5}" dt="2020-02-27T14:27:38.482" v="4239" actId="207"/>
          <ac:grpSpMkLst>
            <pc:docMk/>
            <pc:sldMk cId="297564826" sldId="2076137254"/>
            <ac:grpSpMk id="10" creationId="{C860CB44-7683-4C69-9B6B-6740244F0727}"/>
          </ac:grpSpMkLst>
        </pc:grpChg>
      </pc:sldChg>
      <pc:sldChg chg="add del mod modShow">
        <pc:chgData name="Eldert Grootenboer" userId="3fe8758b2c2b58d2" providerId="LiveId" clId="{651C761D-FDB5-4528-A27D-61ED007B0DE5}" dt="2020-02-27T11:00:14.218" v="1969" actId="2696"/>
        <pc:sldMkLst>
          <pc:docMk/>
          <pc:sldMk cId="3027521582" sldId="2076137255"/>
        </pc:sldMkLst>
      </pc:sldChg>
      <pc:sldChg chg="add del">
        <pc:chgData name="Eldert Grootenboer" userId="3fe8758b2c2b58d2" providerId="LiveId" clId="{651C761D-FDB5-4528-A27D-61ED007B0DE5}" dt="2020-02-27T13:45:48.718" v="3589" actId="47"/>
        <pc:sldMkLst>
          <pc:docMk/>
          <pc:sldMk cId="3435977067" sldId="2076137255"/>
        </pc:sldMkLst>
      </pc:sldChg>
      <pc:sldChg chg="addSp delSp modSp add del mod ord delAnim">
        <pc:chgData name="Eldert Grootenboer" userId="3fe8758b2c2b58d2" providerId="LiveId" clId="{651C761D-FDB5-4528-A27D-61ED007B0DE5}" dt="2020-02-27T13:08:42.110" v="3038" actId="47"/>
        <pc:sldMkLst>
          <pc:docMk/>
          <pc:sldMk cId="3740015810" sldId="2076137256"/>
        </pc:sldMkLst>
        <pc:spChg chg="add mod">
          <ac:chgData name="Eldert Grootenboer" userId="3fe8758b2c2b58d2" providerId="LiveId" clId="{651C761D-FDB5-4528-A27D-61ED007B0DE5}" dt="2020-02-27T12:32:57.677" v="2785" actId="20577"/>
          <ac:spMkLst>
            <pc:docMk/>
            <pc:sldMk cId="3740015810" sldId="2076137256"/>
            <ac:spMk id="2" creationId="{14988712-C196-476B-980D-CED316AF532C}"/>
          </ac:spMkLst>
        </pc:spChg>
        <pc:spChg chg="mod">
          <ac:chgData name="Eldert Grootenboer" userId="3fe8758b2c2b58d2" providerId="LiveId" clId="{651C761D-FDB5-4528-A27D-61ED007B0DE5}" dt="2020-02-27T12:33:44.939" v="2799" actId="113"/>
          <ac:spMkLst>
            <pc:docMk/>
            <pc:sldMk cId="3740015810" sldId="2076137256"/>
            <ac:spMk id="9" creationId="{B68BD192-9B41-4771-9EED-4AF4A246EBF6}"/>
          </ac:spMkLst>
        </pc:spChg>
        <pc:spChg chg="del mod">
          <ac:chgData name="Eldert Grootenboer" userId="3fe8758b2c2b58d2" providerId="LiveId" clId="{651C761D-FDB5-4528-A27D-61ED007B0DE5}" dt="2020-02-27T12:32:41.328" v="2779" actId="478"/>
          <ac:spMkLst>
            <pc:docMk/>
            <pc:sldMk cId="3740015810" sldId="2076137256"/>
            <ac:spMk id="126" creationId="{A1E3A1EC-15BA-41F1-9E75-6B43BFCA8C81}"/>
          </ac:spMkLst>
        </pc:spChg>
        <pc:spChg chg="del mod">
          <ac:chgData name="Eldert Grootenboer" userId="3fe8758b2c2b58d2" providerId="LiveId" clId="{651C761D-FDB5-4528-A27D-61ED007B0DE5}" dt="2020-02-27T12:32:51.161" v="2783" actId="478"/>
          <ac:spMkLst>
            <pc:docMk/>
            <pc:sldMk cId="3740015810" sldId="2076137256"/>
            <ac:spMk id="129" creationId="{AC8512CF-2479-49CE-B6F8-B85B82C6D207}"/>
          </ac:spMkLst>
        </pc:spChg>
        <pc:spChg chg="mod">
          <ac:chgData name="Eldert Grootenboer" userId="3fe8758b2c2b58d2" providerId="LiveId" clId="{651C761D-FDB5-4528-A27D-61ED007B0DE5}" dt="2020-02-27T12:33:48.077" v="2801" actId="113"/>
          <ac:spMkLst>
            <pc:docMk/>
            <pc:sldMk cId="3740015810" sldId="2076137256"/>
            <ac:spMk id="130" creationId="{8DC0112B-A823-454C-8A01-AAB7B40B34CC}"/>
          </ac:spMkLst>
        </pc:spChg>
        <pc:spChg chg="mod">
          <ac:chgData name="Eldert Grootenboer" userId="3fe8758b2c2b58d2" providerId="LiveId" clId="{651C761D-FDB5-4528-A27D-61ED007B0DE5}" dt="2020-02-27T12:33:49.845" v="2802" actId="113"/>
          <ac:spMkLst>
            <pc:docMk/>
            <pc:sldMk cId="3740015810" sldId="2076137256"/>
            <ac:spMk id="131" creationId="{A4F8F336-59C1-45C3-BBE1-6BD0901D9807}"/>
          </ac:spMkLst>
        </pc:spChg>
        <pc:spChg chg="mod">
          <ac:chgData name="Eldert Grootenboer" userId="3fe8758b2c2b58d2" providerId="LiveId" clId="{651C761D-FDB5-4528-A27D-61ED007B0DE5}" dt="2020-02-27T12:33:51.441" v="2803" actId="113"/>
          <ac:spMkLst>
            <pc:docMk/>
            <pc:sldMk cId="3740015810" sldId="2076137256"/>
            <ac:spMk id="178" creationId="{D37ABD98-AFBD-4B1D-B103-4A81B15F8446}"/>
          </ac:spMkLst>
        </pc:spChg>
        <pc:spChg chg="mod">
          <ac:chgData name="Eldert Grootenboer" userId="3fe8758b2c2b58d2" providerId="LiveId" clId="{651C761D-FDB5-4528-A27D-61ED007B0DE5}" dt="2020-02-27T12:33:52.918" v="2804" actId="113"/>
          <ac:spMkLst>
            <pc:docMk/>
            <pc:sldMk cId="3740015810" sldId="2076137256"/>
            <ac:spMk id="188" creationId="{6D45C583-3E91-4650-A91C-2C3D5FBC6A7E}"/>
          </ac:spMkLst>
        </pc:spChg>
        <pc:spChg chg="mod">
          <ac:chgData name="Eldert Grootenboer" userId="3fe8758b2c2b58d2" providerId="LiveId" clId="{651C761D-FDB5-4528-A27D-61ED007B0DE5}" dt="2020-02-27T12:33:42.355" v="2798" actId="404"/>
          <ac:spMkLst>
            <pc:docMk/>
            <pc:sldMk cId="3740015810" sldId="2076137256"/>
            <ac:spMk id="198" creationId="{9C97DB13-C8E1-41EA-85BB-70F1CE059C99}"/>
          </ac:spMkLst>
        </pc:spChg>
        <pc:spChg chg="mod">
          <ac:chgData name="Eldert Grootenboer" userId="3fe8758b2c2b58d2" providerId="LiveId" clId="{651C761D-FDB5-4528-A27D-61ED007B0DE5}" dt="2020-02-27T12:33:42.355" v="2798" actId="404"/>
          <ac:spMkLst>
            <pc:docMk/>
            <pc:sldMk cId="3740015810" sldId="2076137256"/>
            <ac:spMk id="199" creationId="{86B708B9-D54F-4E30-AFEA-9E7BAE66BC43}"/>
          </ac:spMkLst>
        </pc:spChg>
        <pc:spChg chg="mod">
          <ac:chgData name="Eldert Grootenboer" userId="3fe8758b2c2b58d2" providerId="LiveId" clId="{651C761D-FDB5-4528-A27D-61ED007B0DE5}" dt="2020-02-27T12:33:42.355" v="2798" actId="404"/>
          <ac:spMkLst>
            <pc:docMk/>
            <pc:sldMk cId="3740015810" sldId="2076137256"/>
            <ac:spMk id="200" creationId="{5D843D90-7C6F-4269-A587-286D182A4740}"/>
          </ac:spMkLst>
        </pc:spChg>
        <pc:spChg chg="mod">
          <ac:chgData name="Eldert Grootenboer" userId="3fe8758b2c2b58d2" providerId="LiveId" clId="{651C761D-FDB5-4528-A27D-61ED007B0DE5}" dt="2020-02-27T12:33:42.355" v="2798" actId="404"/>
          <ac:spMkLst>
            <pc:docMk/>
            <pc:sldMk cId="3740015810" sldId="2076137256"/>
            <ac:spMk id="202" creationId="{923001B2-50A5-4E59-A063-CFF12680D649}"/>
          </ac:spMkLst>
        </pc:spChg>
        <pc:spChg chg="mod">
          <ac:chgData name="Eldert Grootenboer" userId="3fe8758b2c2b58d2" providerId="LiveId" clId="{651C761D-FDB5-4528-A27D-61ED007B0DE5}" dt="2020-02-27T12:33:42.355" v="2798" actId="404"/>
          <ac:spMkLst>
            <pc:docMk/>
            <pc:sldMk cId="3740015810" sldId="2076137256"/>
            <ac:spMk id="203" creationId="{32B8C1B3-EE64-4E6C-A3BC-F93DD41EA67E}"/>
          </ac:spMkLst>
        </pc:spChg>
        <pc:spChg chg="mod">
          <ac:chgData name="Eldert Grootenboer" userId="3fe8758b2c2b58d2" providerId="LiveId" clId="{651C761D-FDB5-4528-A27D-61ED007B0DE5}" dt="2020-02-27T12:34:12.813" v="2807" actId="12788"/>
          <ac:spMkLst>
            <pc:docMk/>
            <pc:sldMk cId="3740015810" sldId="2076137256"/>
            <ac:spMk id="206" creationId="{20355A14-F7BE-473C-BD5A-967D9C3E3088}"/>
          </ac:spMkLst>
        </pc:spChg>
      </pc:sldChg>
      <pc:sldChg chg="add del">
        <pc:chgData name="Eldert Grootenboer" userId="3fe8758b2c2b58d2" providerId="LiveId" clId="{651C761D-FDB5-4528-A27D-61ED007B0DE5}" dt="2020-02-16T09:19:03.976" v="10" actId="47"/>
        <pc:sldMkLst>
          <pc:docMk/>
          <pc:sldMk cId="682596462" sldId="2076137257"/>
        </pc:sldMkLst>
      </pc:sldChg>
      <pc:sldChg chg="addSp modSp add del mod ord setBg">
        <pc:chgData name="Eldert Grootenboer" userId="3fe8758b2c2b58d2" providerId="LiveId" clId="{651C761D-FDB5-4528-A27D-61ED007B0DE5}" dt="2020-02-27T12:32:01.325" v="2771" actId="47"/>
        <pc:sldMkLst>
          <pc:docMk/>
          <pc:sldMk cId="1437813907" sldId="2076137257"/>
        </pc:sldMkLst>
        <pc:picChg chg="add mod">
          <ac:chgData name="Eldert Grootenboer" userId="3fe8758b2c2b58d2" providerId="LiveId" clId="{651C761D-FDB5-4528-A27D-61ED007B0DE5}" dt="2020-02-16T09:24:53.589" v="16" actId="26606"/>
          <ac:picMkLst>
            <pc:docMk/>
            <pc:sldMk cId="1437813907" sldId="2076137257"/>
            <ac:picMk id="2" creationId="{9F445002-3A1F-41AA-942E-38B04E877A64}"/>
          </ac:picMkLst>
        </pc:picChg>
      </pc:sldChg>
      <pc:sldChg chg="add del">
        <pc:chgData name="Eldert Grootenboer" userId="3fe8758b2c2b58d2" providerId="LiveId" clId="{651C761D-FDB5-4528-A27D-61ED007B0DE5}" dt="2020-02-27T13:45:50.750" v="3590" actId="47"/>
        <pc:sldMkLst>
          <pc:docMk/>
          <pc:sldMk cId="3188520546" sldId="2076137258"/>
        </pc:sldMkLst>
      </pc:sldChg>
      <pc:sldChg chg="addSp delSp modSp add del mod modNotesTx">
        <pc:chgData name="Eldert Grootenboer" userId="3fe8758b2c2b58d2" providerId="LiveId" clId="{651C761D-FDB5-4528-A27D-61ED007B0DE5}" dt="2020-02-27T13:39:50.555" v="3546" actId="47"/>
        <pc:sldMkLst>
          <pc:docMk/>
          <pc:sldMk cId="43808013" sldId="2076137286"/>
        </pc:sldMkLst>
        <pc:spChg chg="add mod ord">
          <ac:chgData name="Eldert Grootenboer" userId="3fe8758b2c2b58d2" providerId="LiveId" clId="{651C761D-FDB5-4528-A27D-61ED007B0DE5}" dt="2020-02-27T13:19:18.630" v="3279" actId="1076"/>
          <ac:spMkLst>
            <pc:docMk/>
            <pc:sldMk cId="43808013" sldId="2076137286"/>
            <ac:spMk id="2" creationId="{6E1AEF4E-D1D1-47E0-8D28-DC18A3F7E7DD}"/>
          </ac:spMkLst>
        </pc:spChg>
        <pc:spChg chg="mod topLvl">
          <ac:chgData name="Eldert Grootenboer" userId="3fe8758b2c2b58d2" providerId="LiveId" clId="{651C761D-FDB5-4528-A27D-61ED007B0DE5}" dt="2020-02-27T13:18:53.091" v="3275" actId="165"/>
          <ac:spMkLst>
            <pc:docMk/>
            <pc:sldMk cId="43808013" sldId="2076137286"/>
            <ac:spMk id="9" creationId="{169B582A-3230-4415-B9F2-AC7D138AD742}"/>
          </ac:spMkLst>
        </pc:spChg>
        <pc:spChg chg="mod">
          <ac:chgData name="Eldert Grootenboer" userId="3fe8758b2c2b58d2" providerId="LiveId" clId="{651C761D-FDB5-4528-A27D-61ED007B0DE5}" dt="2020-02-27T13:19:01.634" v="3276" actId="1076"/>
          <ac:spMkLst>
            <pc:docMk/>
            <pc:sldMk cId="43808013" sldId="2076137286"/>
            <ac:spMk id="10" creationId="{390C6DB5-0564-4A90-98B7-CD5AF0C6C75E}"/>
          </ac:spMkLst>
        </pc:spChg>
        <pc:spChg chg="mod">
          <ac:chgData name="Eldert Grootenboer" userId="3fe8758b2c2b58d2" providerId="LiveId" clId="{651C761D-FDB5-4528-A27D-61ED007B0DE5}" dt="2020-02-27T13:19:26.630" v="3281" actId="1076"/>
          <ac:spMkLst>
            <pc:docMk/>
            <pc:sldMk cId="43808013" sldId="2076137286"/>
            <ac:spMk id="11" creationId="{5E35A0AF-62D3-4D55-89F6-30BF88B2C7CD}"/>
          </ac:spMkLst>
        </pc:spChg>
        <pc:spChg chg="mod topLvl">
          <ac:chgData name="Eldert Grootenboer" userId="3fe8758b2c2b58d2" providerId="LiveId" clId="{651C761D-FDB5-4528-A27D-61ED007B0DE5}" dt="2020-02-27T13:18:53.091" v="3275" actId="165"/>
          <ac:spMkLst>
            <pc:docMk/>
            <pc:sldMk cId="43808013" sldId="2076137286"/>
            <ac:spMk id="17" creationId="{60BC04B8-703E-4AD9-BB2E-6D5654EDDDD2}"/>
          </ac:spMkLst>
        </pc:spChg>
        <pc:spChg chg="mod">
          <ac:chgData name="Eldert Grootenboer" userId="3fe8758b2c2b58d2" providerId="LiveId" clId="{651C761D-FDB5-4528-A27D-61ED007B0DE5}" dt="2020-02-27T13:19:01.634" v="3276" actId="1076"/>
          <ac:spMkLst>
            <pc:docMk/>
            <pc:sldMk cId="43808013" sldId="2076137286"/>
            <ac:spMk id="18" creationId="{951C3FAA-EB81-4E0E-9E2F-3885140E1E3D}"/>
          </ac:spMkLst>
        </pc:spChg>
        <pc:spChg chg="mod">
          <ac:chgData name="Eldert Grootenboer" userId="3fe8758b2c2b58d2" providerId="LiveId" clId="{651C761D-FDB5-4528-A27D-61ED007B0DE5}" dt="2020-02-27T13:19:26.630" v="3281" actId="1076"/>
          <ac:spMkLst>
            <pc:docMk/>
            <pc:sldMk cId="43808013" sldId="2076137286"/>
            <ac:spMk id="19" creationId="{46822FAC-ABDC-4021-A423-5F96D29B8902}"/>
          </ac:spMkLst>
        </pc:spChg>
        <pc:spChg chg="del mod">
          <ac:chgData name="Eldert Grootenboer" userId="3fe8758b2c2b58d2" providerId="LiveId" clId="{651C761D-FDB5-4528-A27D-61ED007B0DE5}" dt="2020-02-27T12:44:11.244" v="2894" actId="478"/>
          <ac:spMkLst>
            <pc:docMk/>
            <pc:sldMk cId="43808013" sldId="2076137286"/>
            <ac:spMk id="65" creationId="{E36C7780-F6E0-4509-AD31-2C0A2B94560A}"/>
          </ac:spMkLst>
        </pc:spChg>
        <pc:spChg chg="del">
          <ac:chgData name="Eldert Grootenboer" userId="3fe8758b2c2b58d2" providerId="LiveId" clId="{651C761D-FDB5-4528-A27D-61ED007B0DE5}" dt="2020-02-27T12:46:52.886" v="2939" actId="478"/>
          <ac:spMkLst>
            <pc:docMk/>
            <pc:sldMk cId="43808013" sldId="2076137286"/>
            <ac:spMk id="67" creationId="{5334CD52-4530-4307-92E0-C1BB6D5ADDE4}"/>
          </ac:spMkLst>
        </pc:spChg>
        <pc:spChg chg="del">
          <ac:chgData name="Eldert Grootenboer" userId="3fe8758b2c2b58d2" providerId="LiveId" clId="{651C761D-FDB5-4528-A27D-61ED007B0DE5}" dt="2020-02-27T12:46:57.481" v="2940" actId="478"/>
          <ac:spMkLst>
            <pc:docMk/>
            <pc:sldMk cId="43808013" sldId="2076137286"/>
            <ac:spMk id="68" creationId="{658FD8D9-8726-48F3-96F7-7C775C9D11DE}"/>
          </ac:spMkLst>
        </pc:spChg>
        <pc:spChg chg="del">
          <ac:chgData name="Eldert Grootenboer" userId="3fe8758b2c2b58d2" providerId="LiveId" clId="{651C761D-FDB5-4528-A27D-61ED007B0DE5}" dt="2020-02-27T12:46:58.736" v="2941" actId="478"/>
          <ac:spMkLst>
            <pc:docMk/>
            <pc:sldMk cId="43808013" sldId="2076137286"/>
            <ac:spMk id="69" creationId="{2CBCB6A1-CDB3-4663-A969-FE96229E4A98}"/>
          </ac:spMkLst>
        </pc:spChg>
        <pc:spChg chg="mod topLvl">
          <ac:chgData name="Eldert Grootenboer" userId="3fe8758b2c2b58d2" providerId="LiveId" clId="{651C761D-FDB5-4528-A27D-61ED007B0DE5}" dt="2020-02-27T13:18:53.091" v="3275" actId="165"/>
          <ac:spMkLst>
            <pc:docMk/>
            <pc:sldMk cId="43808013" sldId="2076137286"/>
            <ac:spMk id="70" creationId="{29711BF1-4426-4E56-AB02-F153A9D79455}"/>
          </ac:spMkLst>
        </pc:spChg>
        <pc:spChg chg="mod">
          <ac:chgData name="Eldert Grootenboer" userId="3fe8758b2c2b58d2" providerId="LiveId" clId="{651C761D-FDB5-4528-A27D-61ED007B0DE5}" dt="2020-02-27T13:19:01.634" v="3276" actId="1076"/>
          <ac:spMkLst>
            <pc:docMk/>
            <pc:sldMk cId="43808013" sldId="2076137286"/>
            <ac:spMk id="71" creationId="{8BE53221-A1D0-460C-B3E8-567E0D640266}"/>
          </ac:spMkLst>
        </pc:spChg>
        <pc:spChg chg="mod">
          <ac:chgData name="Eldert Grootenboer" userId="3fe8758b2c2b58d2" providerId="LiveId" clId="{651C761D-FDB5-4528-A27D-61ED007B0DE5}" dt="2020-02-27T13:19:26.630" v="3281" actId="1076"/>
          <ac:spMkLst>
            <pc:docMk/>
            <pc:sldMk cId="43808013" sldId="2076137286"/>
            <ac:spMk id="72" creationId="{61DDF47B-5890-4A2A-B0C5-57266A4874B8}"/>
          </ac:spMkLst>
        </pc:spChg>
        <pc:grpChg chg="add del mod">
          <ac:chgData name="Eldert Grootenboer" userId="3fe8758b2c2b58d2" providerId="LiveId" clId="{651C761D-FDB5-4528-A27D-61ED007B0DE5}" dt="2020-02-27T13:18:53.091" v="3275" actId="165"/>
          <ac:grpSpMkLst>
            <pc:docMk/>
            <pc:sldMk cId="43808013" sldId="2076137286"/>
            <ac:grpSpMk id="3" creationId="{18C1312A-A537-498A-82D4-6D0968A8AAC2}"/>
          </ac:grpSpMkLst>
        </pc:grpChg>
        <pc:picChg chg="mod">
          <ac:chgData name="Eldert Grootenboer" userId="3fe8758b2c2b58d2" providerId="LiveId" clId="{651C761D-FDB5-4528-A27D-61ED007B0DE5}" dt="2020-02-27T13:19:01.634" v="3276" actId="1076"/>
          <ac:picMkLst>
            <pc:docMk/>
            <pc:sldMk cId="43808013" sldId="2076137286"/>
            <ac:picMk id="4" creationId="{13E04B5C-1732-4DF3-9267-AE99225CA425}"/>
          </ac:picMkLst>
        </pc:picChg>
        <pc:picChg chg="mod">
          <ac:chgData name="Eldert Grootenboer" userId="3fe8758b2c2b58d2" providerId="LiveId" clId="{651C761D-FDB5-4528-A27D-61ED007B0DE5}" dt="2020-02-27T13:19:26.630" v="3281" actId="1076"/>
          <ac:picMkLst>
            <pc:docMk/>
            <pc:sldMk cId="43808013" sldId="2076137286"/>
            <ac:picMk id="6" creationId="{745A03B2-4E99-45CF-9A98-6BCAE7FE45A8}"/>
          </ac:picMkLst>
        </pc:picChg>
        <pc:picChg chg="mod topLvl">
          <ac:chgData name="Eldert Grootenboer" userId="3fe8758b2c2b58d2" providerId="LiveId" clId="{651C761D-FDB5-4528-A27D-61ED007B0DE5}" dt="2020-02-27T13:18:53.091" v="3275" actId="165"/>
          <ac:picMkLst>
            <pc:docMk/>
            <pc:sldMk cId="43808013" sldId="2076137286"/>
            <ac:picMk id="8" creationId="{9FB64A60-ACCC-4246-AFD8-F73347E0D497}"/>
          </ac:picMkLst>
        </pc:picChg>
      </pc:sldChg>
      <pc:sldChg chg="modSp add del mod ord">
        <pc:chgData name="Eldert Grootenboer" userId="3fe8758b2c2b58d2" providerId="LiveId" clId="{651C761D-FDB5-4528-A27D-61ED007B0DE5}" dt="2020-02-27T13:45:34.126" v="3587" actId="47"/>
        <pc:sldMkLst>
          <pc:docMk/>
          <pc:sldMk cId="321669153" sldId="2076137288"/>
        </pc:sldMkLst>
        <pc:spChg chg="mod">
          <ac:chgData name="Eldert Grootenboer" userId="3fe8758b2c2b58d2" providerId="LiveId" clId="{651C761D-FDB5-4528-A27D-61ED007B0DE5}" dt="2020-02-27T12:22:52.987" v="2528" actId="20577"/>
          <ac:spMkLst>
            <pc:docMk/>
            <pc:sldMk cId="321669153" sldId="2076137288"/>
            <ac:spMk id="2" creationId="{E048EF40-057C-46F5-BA3C-1F11FCF7A63B}"/>
          </ac:spMkLst>
        </pc:spChg>
      </pc:sldChg>
      <pc:sldChg chg="add del">
        <pc:chgData name="Eldert Grootenboer" userId="3fe8758b2c2b58d2" providerId="LiveId" clId="{651C761D-FDB5-4528-A27D-61ED007B0DE5}" dt="2020-02-27T13:45:53.689" v="3591" actId="47"/>
        <pc:sldMkLst>
          <pc:docMk/>
          <pc:sldMk cId="2481914651" sldId="2076137514"/>
        </pc:sldMkLst>
      </pc:sldChg>
      <pc:sldChg chg="add del">
        <pc:chgData name="Eldert Grootenboer" userId="3fe8758b2c2b58d2" providerId="LiveId" clId="{651C761D-FDB5-4528-A27D-61ED007B0DE5}" dt="2020-02-27T13:45:50.750" v="3590" actId="47"/>
        <pc:sldMkLst>
          <pc:docMk/>
          <pc:sldMk cId="1337786469" sldId="2076137519"/>
        </pc:sldMkLst>
      </pc:sldChg>
      <pc:sldChg chg="addSp delSp modSp add mod ord modTransition addAnim delAnim modAnim modShow">
        <pc:chgData name="Eldert Grootenboer" userId="3fe8758b2c2b58d2" providerId="LiveId" clId="{651C761D-FDB5-4528-A27D-61ED007B0DE5}" dt="2020-03-03T10:36:03.004" v="5876"/>
        <pc:sldMkLst>
          <pc:docMk/>
          <pc:sldMk cId="10768563" sldId="2076137520"/>
        </pc:sldMkLst>
        <pc:spChg chg="add del mod">
          <ac:chgData name="Eldert Grootenboer" userId="3fe8758b2c2b58d2" providerId="LiveId" clId="{651C761D-FDB5-4528-A27D-61ED007B0DE5}" dt="2020-02-27T14:34:24.843" v="4290"/>
          <ac:spMkLst>
            <pc:docMk/>
            <pc:sldMk cId="10768563" sldId="2076137520"/>
            <ac:spMk id="2" creationId="{8B829CFA-01C5-484A-A023-7A166AF6E351}"/>
          </ac:spMkLst>
        </pc:spChg>
        <pc:spChg chg="del">
          <ac:chgData name="Eldert Grootenboer" userId="3fe8758b2c2b58d2" providerId="LiveId" clId="{651C761D-FDB5-4528-A27D-61ED007B0DE5}" dt="2020-02-16T09:58:04.545" v="53"/>
          <ac:spMkLst>
            <pc:docMk/>
            <pc:sldMk cId="10768563" sldId="2076137520"/>
            <ac:spMk id="2" creationId="{DE08CC5B-2766-4316-AA86-0003B699B13A}"/>
          </ac:spMkLst>
        </pc:spChg>
        <pc:spChg chg="del">
          <ac:chgData name="Eldert Grootenboer" userId="3fe8758b2c2b58d2" providerId="LiveId" clId="{651C761D-FDB5-4528-A27D-61ED007B0DE5}" dt="2020-02-16T09:58:04.545" v="53"/>
          <ac:spMkLst>
            <pc:docMk/>
            <pc:sldMk cId="10768563" sldId="2076137520"/>
            <ac:spMk id="3" creationId="{C9454B51-CA55-4B77-9528-E43B6B8EFFF5}"/>
          </ac:spMkLst>
        </pc:spChg>
        <pc:spChg chg="add mod">
          <ac:chgData name="Eldert Grootenboer" userId="3fe8758b2c2b58d2" providerId="LiveId" clId="{651C761D-FDB5-4528-A27D-61ED007B0DE5}" dt="2020-02-16T10:40:42.104" v="433" actId="20577"/>
          <ac:spMkLst>
            <pc:docMk/>
            <pc:sldMk cId="10768563" sldId="2076137520"/>
            <ac:spMk id="4" creationId="{836CA665-36F6-47AA-9162-602BFB3A399B}"/>
          </ac:spMkLst>
        </pc:spChg>
        <pc:spChg chg="add del mod">
          <ac:chgData name="Eldert Grootenboer" userId="3fe8758b2c2b58d2" providerId="LiveId" clId="{651C761D-FDB5-4528-A27D-61ED007B0DE5}" dt="2020-02-27T14:34:19.313" v="4289" actId="21"/>
          <ac:spMkLst>
            <pc:docMk/>
            <pc:sldMk cId="10768563" sldId="2076137520"/>
            <ac:spMk id="27" creationId="{F28003CF-0045-4E52-8B92-35645A5558F8}"/>
          </ac:spMkLst>
        </pc:spChg>
        <pc:spChg chg="add del mod">
          <ac:chgData name="Eldert Grootenboer" userId="3fe8758b2c2b58d2" providerId="LiveId" clId="{651C761D-FDB5-4528-A27D-61ED007B0DE5}" dt="2020-02-16T10:19:47.723" v="112"/>
          <ac:spMkLst>
            <pc:docMk/>
            <pc:sldMk cId="10768563" sldId="2076137520"/>
            <ac:spMk id="30" creationId="{4C377C55-97C4-45F5-87D0-A5BCD53004D5}"/>
          </ac:spMkLst>
        </pc:spChg>
        <pc:spChg chg="add del mod">
          <ac:chgData name="Eldert Grootenboer" userId="3fe8758b2c2b58d2" providerId="LiveId" clId="{651C761D-FDB5-4528-A27D-61ED007B0DE5}" dt="2020-02-27T14:34:19.313" v="4289" actId="21"/>
          <ac:spMkLst>
            <pc:docMk/>
            <pc:sldMk cId="10768563" sldId="2076137520"/>
            <ac:spMk id="31" creationId="{6EE36FA9-7F36-46ED-B421-44830453190B}"/>
          </ac:spMkLst>
        </pc:spChg>
        <pc:spChg chg="add del mod">
          <ac:chgData name="Eldert Grootenboer" userId="3fe8758b2c2b58d2" providerId="LiveId" clId="{651C761D-FDB5-4528-A27D-61ED007B0DE5}" dt="2020-02-27T14:34:19.313" v="4289" actId="21"/>
          <ac:spMkLst>
            <pc:docMk/>
            <pc:sldMk cId="10768563" sldId="2076137520"/>
            <ac:spMk id="35" creationId="{DD82C0AF-6501-4290-95B6-ACDBA5447CAF}"/>
          </ac:spMkLst>
        </pc:spChg>
        <pc:spChg chg="add del mod">
          <ac:chgData name="Eldert Grootenboer" userId="3fe8758b2c2b58d2" providerId="LiveId" clId="{651C761D-FDB5-4528-A27D-61ED007B0DE5}" dt="2020-02-27T14:34:19.313" v="4289" actId="21"/>
          <ac:spMkLst>
            <pc:docMk/>
            <pc:sldMk cId="10768563" sldId="2076137520"/>
            <ac:spMk id="36" creationId="{67F1EA1D-E5F0-48EF-9544-4D9321E3E57C}"/>
          </ac:spMkLst>
        </pc:spChg>
        <pc:picChg chg="add del">
          <ac:chgData name="Eldert Grootenboer" userId="3fe8758b2c2b58d2" providerId="LiveId" clId="{651C761D-FDB5-4528-A27D-61ED007B0DE5}" dt="2020-02-27T14:34:19.313" v="4289" actId="21"/>
          <ac:picMkLst>
            <pc:docMk/>
            <pc:sldMk cId="10768563" sldId="2076137520"/>
            <ac:picMk id="5" creationId="{ED4E5780-4B7B-46F0-9277-5BA952A721F2}"/>
          </ac:picMkLst>
        </pc:picChg>
        <pc:picChg chg="add del mod">
          <ac:chgData name="Eldert Grootenboer" userId="3fe8758b2c2b58d2" providerId="LiveId" clId="{651C761D-FDB5-4528-A27D-61ED007B0DE5}" dt="2020-02-16T10:00:25.477" v="55"/>
          <ac:picMkLst>
            <pc:docMk/>
            <pc:sldMk cId="10768563" sldId="2076137520"/>
            <ac:picMk id="6" creationId="{B182DE94-5FBB-42AA-9A64-D1E633669BB6}"/>
          </ac:picMkLst>
        </pc:picChg>
        <pc:picChg chg="add del">
          <ac:chgData name="Eldert Grootenboer" userId="3fe8758b2c2b58d2" providerId="LiveId" clId="{651C761D-FDB5-4528-A27D-61ED007B0DE5}" dt="2020-02-27T14:34:19.313" v="4289" actId="21"/>
          <ac:picMkLst>
            <pc:docMk/>
            <pc:sldMk cId="10768563" sldId="2076137520"/>
            <ac:picMk id="7" creationId="{1C45B775-CCB0-49C0-B701-A7554A2F22AB}"/>
          </ac:picMkLst>
        </pc:picChg>
        <pc:picChg chg="add del mod">
          <ac:chgData name="Eldert Grootenboer" userId="3fe8758b2c2b58d2" providerId="LiveId" clId="{651C761D-FDB5-4528-A27D-61ED007B0DE5}" dt="2020-02-27T14:34:19.313" v="4289" actId="21"/>
          <ac:picMkLst>
            <pc:docMk/>
            <pc:sldMk cId="10768563" sldId="2076137520"/>
            <ac:picMk id="8" creationId="{B32AABA2-7E30-4622-B602-6901213AA03F}"/>
          </ac:picMkLst>
        </pc:picChg>
        <pc:picChg chg="add del">
          <ac:chgData name="Eldert Grootenboer" userId="3fe8758b2c2b58d2" providerId="LiveId" clId="{651C761D-FDB5-4528-A27D-61ED007B0DE5}" dt="2020-02-27T14:34:19.313" v="4289" actId="21"/>
          <ac:picMkLst>
            <pc:docMk/>
            <pc:sldMk cId="10768563" sldId="2076137520"/>
            <ac:picMk id="10" creationId="{3660121D-E884-43A1-81F1-2E58FA10C04C}"/>
          </ac:picMkLst>
        </pc:picChg>
        <pc:picChg chg="add del mod">
          <ac:chgData name="Eldert Grootenboer" userId="3fe8758b2c2b58d2" providerId="LiveId" clId="{651C761D-FDB5-4528-A27D-61ED007B0DE5}" dt="2020-02-16T10:01:15.842" v="61"/>
          <ac:picMkLst>
            <pc:docMk/>
            <pc:sldMk cId="10768563" sldId="2076137520"/>
            <ac:picMk id="10" creationId="{E68372D4-D94B-4ACB-9523-E6659739C648}"/>
          </ac:picMkLst>
        </pc:picChg>
        <pc:picChg chg="add del mod">
          <ac:chgData name="Eldert Grootenboer" userId="3fe8758b2c2b58d2" providerId="LiveId" clId="{651C761D-FDB5-4528-A27D-61ED007B0DE5}" dt="2020-02-27T14:34:19.313" v="4289" actId="21"/>
          <ac:picMkLst>
            <pc:docMk/>
            <pc:sldMk cId="10768563" sldId="2076137520"/>
            <ac:picMk id="12" creationId="{3D953EEA-74F7-46F7-A368-1780C92E91D4}"/>
          </ac:picMkLst>
        </pc:picChg>
        <pc:picChg chg="add del mod">
          <ac:chgData name="Eldert Grootenboer" userId="3fe8758b2c2b58d2" providerId="LiveId" clId="{651C761D-FDB5-4528-A27D-61ED007B0DE5}" dt="2020-02-27T14:34:19.313" v="4289" actId="21"/>
          <ac:picMkLst>
            <pc:docMk/>
            <pc:sldMk cId="10768563" sldId="2076137520"/>
            <ac:picMk id="13" creationId="{4E950999-AF0E-48AA-8B58-71E1DC4DC503}"/>
          </ac:picMkLst>
        </pc:picChg>
        <pc:picChg chg="add del mod">
          <ac:chgData name="Eldert Grootenboer" userId="3fe8758b2c2b58d2" providerId="LiveId" clId="{651C761D-FDB5-4528-A27D-61ED007B0DE5}" dt="2020-03-03T10:33:22.324" v="5838" actId="478"/>
          <ac:picMkLst>
            <pc:docMk/>
            <pc:sldMk cId="10768563" sldId="2076137520"/>
            <ac:picMk id="14" creationId="{9F56FE73-1485-4FFD-B2A0-9FD41B3769BD}"/>
          </ac:picMkLst>
        </pc:picChg>
        <pc:picChg chg="add del">
          <ac:chgData name="Eldert Grootenboer" userId="3fe8758b2c2b58d2" providerId="LiveId" clId="{651C761D-FDB5-4528-A27D-61ED007B0DE5}" dt="2020-02-27T14:34:19.313" v="4289" actId="21"/>
          <ac:picMkLst>
            <pc:docMk/>
            <pc:sldMk cId="10768563" sldId="2076137520"/>
            <ac:picMk id="15" creationId="{2F51B157-FF2C-474A-8CD3-97BA721DEFA9}"/>
          </ac:picMkLst>
        </pc:picChg>
        <pc:picChg chg="add del mod">
          <ac:chgData name="Eldert Grootenboer" userId="3fe8758b2c2b58d2" providerId="LiveId" clId="{651C761D-FDB5-4528-A27D-61ED007B0DE5}" dt="2020-02-16T10:27:42.384" v="280" actId="478"/>
          <ac:picMkLst>
            <pc:docMk/>
            <pc:sldMk cId="10768563" sldId="2076137520"/>
            <ac:picMk id="15" creationId="{F5CA9D71-0E99-4A59-8807-94D4C7594C1D}"/>
          </ac:picMkLst>
        </pc:picChg>
        <pc:picChg chg="add del mod">
          <ac:chgData name="Eldert Grootenboer" userId="3fe8758b2c2b58d2" providerId="LiveId" clId="{651C761D-FDB5-4528-A27D-61ED007B0DE5}" dt="2020-02-16T10:24:51.935" v="261" actId="478"/>
          <ac:picMkLst>
            <pc:docMk/>
            <pc:sldMk cId="10768563" sldId="2076137520"/>
            <ac:picMk id="17" creationId="{BD2A9734-D389-4C44-AA1F-F3358B152902}"/>
          </ac:picMkLst>
        </pc:picChg>
        <pc:picChg chg="add del mod">
          <ac:chgData name="Eldert Grootenboer" userId="3fe8758b2c2b58d2" providerId="LiveId" clId="{651C761D-FDB5-4528-A27D-61ED007B0DE5}" dt="2020-02-16T14:44:52.252" v="434" actId="478"/>
          <ac:picMkLst>
            <pc:docMk/>
            <pc:sldMk cId="10768563" sldId="2076137520"/>
            <ac:picMk id="19" creationId="{D6CFEA80-1685-4AF2-8AC1-881EA2DC57BA}"/>
          </ac:picMkLst>
        </pc:picChg>
        <pc:picChg chg="add del mod">
          <ac:chgData name="Eldert Grootenboer" userId="3fe8758b2c2b58d2" providerId="LiveId" clId="{651C761D-FDB5-4528-A27D-61ED007B0DE5}" dt="2020-02-16T10:13:22.908" v="90"/>
          <ac:picMkLst>
            <pc:docMk/>
            <pc:sldMk cId="10768563" sldId="2076137520"/>
            <ac:picMk id="21" creationId="{F61BEEC6-2252-4565-87F6-01ED597D25CF}"/>
          </ac:picMkLst>
        </pc:picChg>
        <pc:picChg chg="add del mod">
          <ac:chgData name="Eldert Grootenboer" userId="3fe8758b2c2b58d2" providerId="LiveId" clId="{651C761D-FDB5-4528-A27D-61ED007B0DE5}" dt="2020-02-16T10:13:28.460" v="92"/>
          <ac:picMkLst>
            <pc:docMk/>
            <pc:sldMk cId="10768563" sldId="2076137520"/>
            <ac:picMk id="23" creationId="{548F1A6E-EFD2-4C68-8A04-C48A769A0DE1}"/>
          </ac:picMkLst>
        </pc:picChg>
        <pc:picChg chg="add del mod">
          <ac:chgData name="Eldert Grootenboer" userId="3fe8758b2c2b58d2" providerId="LiveId" clId="{651C761D-FDB5-4528-A27D-61ED007B0DE5}" dt="2020-02-16T10:13:36.300" v="94"/>
          <ac:picMkLst>
            <pc:docMk/>
            <pc:sldMk cId="10768563" sldId="2076137520"/>
            <ac:picMk id="25" creationId="{19DC53F4-BC45-4839-BEF4-B1E8CBFCF63B}"/>
          </ac:picMkLst>
        </pc:picChg>
        <pc:picChg chg="add del">
          <ac:chgData name="Eldert Grootenboer" userId="3fe8758b2c2b58d2" providerId="LiveId" clId="{651C761D-FDB5-4528-A27D-61ED007B0DE5}" dt="2020-02-27T14:34:19.313" v="4289" actId="21"/>
          <ac:picMkLst>
            <pc:docMk/>
            <pc:sldMk cId="10768563" sldId="2076137520"/>
            <ac:picMk id="25" creationId="{1EFEF38E-579E-4DA3-BBC5-BACC7CE97663}"/>
          </ac:picMkLst>
        </pc:picChg>
        <pc:picChg chg="add mod">
          <ac:chgData name="Eldert Grootenboer" userId="3fe8758b2c2b58d2" providerId="LiveId" clId="{651C761D-FDB5-4528-A27D-61ED007B0DE5}" dt="2020-02-16T10:38:34.266" v="414" actId="14100"/>
          <ac:picMkLst>
            <pc:docMk/>
            <pc:sldMk cId="10768563" sldId="2076137520"/>
            <ac:picMk id="26" creationId="{FA825B9A-1672-4BBF-8B41-503D69C88437}"/>
          </ac:picMkLst>
        </pc:picChg>
        <pc:picChg chg="add del mod">
          <ac:chgData name="Eldert Grootenboer" userId="3fe8758b2c2b58d2" providerId="LiveId" clId="{651C761D-FDB5-4528-A27D-61ED007B0DE5}" dt="2020-03-03T10:34:50.433" v="5846" actId="478"/>
          <ac:picMkLst>
            <pc:docMk/>
            <pc:sldMk cId="10768563" sldId="2076137520"/>
            <ac:picMk id="28" creationId="{C9D322B4-BBF7-4AE1-80DD-78B7474551C5}"/>
          </ac:picMkLst>
        </pc:picChg>
        <pc:picChg chg="add del">
          <ac:chgData name="Eldert Grootenboer" userId="3fe8758b2c2b58d2" providerId="LiveId" clId="{651C761D-FDB5-4528-A27D-61ED007B0DE5}" dt="2020-02-27T14:34:19.313" v="4289" actId="21"/>
          <ac:picMkLst>
            <pc:docMk/>
            <pc:sldMk cId="10768563" sldId="2076137520"/>
            <ac:picMk id="30" creationId="{64711F32-3919-4A2F-809E-80A0804B492F}"/>
          </ac:picMkLst>
        </pc:picChg>
        <pc:picChg chg="add del mod">
          <ac:chgData name="Eldert Grootenboer" userId="3fe8758b2c2b58d2" providerId="LiveId" clId="{651C761D-FDB5-4528-A27D-61ED007B0DE5}" dt="2020-02-27T14:34:19.313" v="4289" actId="21"/>
          <ac:picMkLst>
            <pc:docMk/>
            <pc:sldMk cId="10768563" sldId="2076137520"/>
            <ac:picMk id="33" creationId="{A298BE07-F9EB-4675-9300-733C0B4288BF}"/>
          </ac:picMkLst>
        </pc:picChg>
        <pc:picChg chg="add mod">
          <ac:chgData name="Eldert Grootenboer" userId="3fe8758b2c2b58d2" providerId="LiveId" clId="{651C761D-FDB5-4528-A27D-61ED007B0DE5}" dt="2020-02-16T10:38:34.266" v="414" actId="14100"/>
          <ac:picMkLst>
            <pc:docMk/>
            <pc:sldMk cId="10768563" sldId="2076137520"/>
            <ac:picMk id="34" creationId="{0DB44F6A-8E73-4557-BAC4-26F41F28E8C8}"/>
          </ac:picMkLst>
        </pc:picChg>
        <pc:picChg chg="add del">
          <ac:chgData name="Eldert Grootenboer" userId="3fe8758b2c2b58d2" providerId="LiveId" clId="{651C761D-FDB5-4528-A27D-61ED007B0DE5}" dt="2020-02-27T14:34:19.313" v="4289" actId="21"/>
          <ac:picMkLst>
            <pc:docMk/>
            <pc:sldMk cId="10768563" sldId="2076137520"/>
            <ac:picMk id="54" creationId="{E63432A2-884D-4208-A054-ADAB3DACD730}"/>
          </ac:picMkLst>
        </pc:picChg>
        <pc:picChg chg="add del mod">
          <ac:chgData name="Eldert Grootenboer" userId="3fe8758b2c2b58d2" providerId="LiveId" clId="{651C761D-FDB5-4528-A27D-61ED007B0DE5}" dt="2020-02-16T10:26:08.993" v="271" actId="478"/>
          <ac:picMkLst>
            <pc:docMk/>
            <pc:sldMk cId="10768563" sldId="2076137520"/>
            <ac:picMk id="1026" creationId="{3F1AD888-BF82-4AEC-AD98-143BC848263F}"/>
          </ac:picMkLst>
        </pc:picChg>
        <pc:picChg chg="add mod">
          <ac:chgData name="Eldert Grootenboer" userId="3fe8758b2c2b58d2" providerId="LiveId" clId="{651C761D-FDB5-4528-A27D-61ED007B0DE5}" dt="2020-03-03T10:34:48.030" v="5845" actId="167"/>
          <ac:picMkLst>
            <pc:docMk/>
            <pc:sldMk cId="10768563" sldId="2076137520"/>
            <ac:picMk id="1026" creationId="{6EAFF8EF-CCF2-4A3C-85A1-7C039FD93619}"/>
          </ac:picMkLst>
        </pc:picChg>
        <pc:picChg chg="add del">
          <ac:chgData name="Eldert Grootenboer" userId="3fe8758b2c2b58d2" providerId="LiveId" clId="{651C761D-FDB5-4528-A27D-61ED007B0DE5}" dt="2020-02-16T10:06:53.312" v="77"/>
          <ac:picMkLst>
            <pc:docMk/>
            <pc:sldMk cId="10768563" sldId="2076137520"/>
            <ac:picMk id="1028" creationId="{DA5793CF-BAE7-4FED-9980-AE760AF5EDE2}"/>
          </ac:picMkLst>
        </pc:picChg>
        <pc:picChg chg="add mod">
          <ac:chgData name="Eldert Grootenboer" userId="3fe8758b2c2b58d2" providerId="LiveId" clId="{651C761D-FDB5-4528-A27D-61ED007B0DE5}" dt="2020-02-16T10:28:21.502" v="285" actId="1076"/>
          <ac:picMkLst>
            <pc:docMk/>
            <pc:sldMk cId="10768563" sldId="2076137520"/>
            <ac:picMk id="1030" creationId="{25A600AD-C5FB-43AA-BE7F-FD7E19010E3E}"/>
          </ac:picMkLst>
        </pc:picChg>
        <pc:picChg chg="add mod">
          <ac:chgData name="Eldert Grootenboer" userId="3fe8758b2c2b58d2" providerId="LiveId" clId="{651C761D-FDB5-4528-A27D-61ED007B0DE5}" dt="2020-02-16T10:28:40.994" v="288" actId="1076"/>
          <ac:picMkLst>
            <pc:docMk/>
            <pc:sldMk cId="10768563" sldId="2076137520"/>
            <ac:picMk id="1032" creationId="{CA991E7C-0C26-4FC7-8455-93CEA3B0425A}"/>
          </ac:picMkLst>
        </pc:picChg>
        <pc:cxnChg chg="add del mod">
          <ac:chgData name="Eldert Grootenboer" userId="3fe8758b2c2b58d2" providerId="LiveId" clId="{651C761D-FDB5-4528-A27D-61ED007B0DE5}" dt="2020-02-27T14:34:19.313" v="4289" actId="21"/>
          <ac:cxnSpMkLst>
            <pc:docMk/>
            <pc:sldMk cId="10768563" sldId="2076137520"/>
            <ac:cxnSpMk id="32" creationId="{882DD854-C557-40B3-B254-E5B7AE1F1796}"/>
          </ac:cxnSpMkLst>
        </pc:cxnChg>
        <pc:cxnChg chg="add del mod">
          <ac:chgData name="Eldert Grootenboer" userId="3fe8758b2c2b58d2" providerId="LiveId" clId="{651C761D-FDB5-4528-A27D-61ED007B0DE5}" dt="2020-02-27T14:34:19.313" v="4289" actId="21"/>
          <ac:cxnSpMkLst>
            <pc:docMk/>
            <pc:sldMk cId="10768563" sldId="2076137520"/>
            <ac:cxnSpMk id="38" creationId="{67C30915-ABF4-4BA8-B268-9FBCD891B8E0}"/>
          </ac:cxnSpMkLst>
        </pc:cxnChg>
        <pc:cxnChg chg="add del mod">
          <ac:chgData name="Eldert Grootenboer" userId="3fe8758b2c2b58d2" providerId="LiveId" clId="{651C761D-FDB5-4528-A27D-61ED007B0DE5}" dt="2020-02-27T14:34:19.313" v="4289" actId="21"/>
          <ac:cxnSpMkLst>
            <pc:docMk/>
            <pc:sldMk cId="10768563" sldId="2076137520"/>
            <ac:cxnSpMk id="41" creationId="{889297DE-3DA3-4CC4-BD78-A8DBA12238D4}"/>
          </ac:cxnSpMkLst>
        </pc:cxnChg>
        <pc:cxnChg chg="add del mod">
          <ac:chgData name="Eldert Grootenboer" userId="3fe8758b2c2b58d2" providerId="LiveId" clId="{651C761D-FDB5-4528-A27D-61ED007B0DE5}" dt="2020-02-27T14:34:19.313" v="4289" actId="21"/>
          <ac:cxnSpMkLst>
            <pc:docMk/>
            <pc:sldMk cId="10768563" sldId="2076137520"/>
            <ac:cxnSpMk id="43" creationId="{ACCE89BF-C769-4A5E-9416-0089BE32E552}"/>
          </ac:cxnSpMkLst>
        </pc:cxnChg>
        <pc:cxnChg chg="add del mod">
          <ac:chgData name="Eldert Grootenboer" userId="3fe8758b2c2b58d2" providerId="LiveId" clId="{651C761D-FDB5-4528-A27D-61ED007B0DE5}" dt="2020-02-27T14:34:19.313" v="4289" actId="21"/>
          <ac:cxnSpMkLst>
            <pc:docMk/>
            <pc:sldMk cId="10768563" sldId="2076137520"/>
            <ac:cxnSpMk id="46" creationId="{7D9C089C-6C33-4609-B2C6-6A6372508733}"/>
          </ac:cxnSpMkLst>
        </pc:cxnChg>
        <pc:cxnChg chg="add del mod">
          <ac:chgData name="Eldert Grootenboer" userId="3fe8758b2c2b58d2" providerId="LiveId" clId="{651C761D-FDB5-4528-A27D-61ED007B0DE5}" dt="2020-02-27T14:34:19.313" v="4289" actId="21"/>
          <ac:cxnSpMkLst>
            <pc:docMk/>
            <pc:sldMk cId="10768563" sldId="2076137520"/>
            <ac:cxnSpMk id="48" creationId="{26ED63D7-28DE-4477-9348-ACF09A94214A}"/>
          </ac:cxnSpMkLst>
        </pc:cxnChg>
      </pc:sldChg>
      <pc:sldChg chg="add del">
        <pc:chgData name="Eldert Grootenboer" userId="3fe8758b2c2b58d2" providerId="LiveId" clId="{651C761D-FDB5-4528-A27D-61ED007B0DE5}" dt="2020-02-16T09:39:47.442" v="31"/>
        <pc:sldMkLst>
          <pc:docMk/>
          <pc:sldMk cId="977755372" sldId="2076137520"/>
        </pc:sldMkLst>
      </pc:sldChg>
      <pc:sldChg chg="addSp modSp add del modTransition modNotesTx">
        <pc:chgData name="Eldert Grootenboer" userId="3fe8758b2c2b58d2" providerId="LiveId" clId="{651C761D-FDB5-4528-A27D-61ED007B0DE5}" dt="2020-02-27T10:42:27.332" v="1461" actId="47"/>
        <pc:sldMkLst>
          <pc:docMk/>
          <pc:sldMk cId="2249331740" sldId="2076137521"/>
        </pc:sldMkLst>
        <pc:spChg chg="add mod">
          <ac:chgData name="Eldert Grootenboer" userId="3fe8758b2c2b58d2" providerId="LiveId" clId="{651C761D-FDB5-4528-A27D-61ED007B0DE5}" dt="2020-02-19T10:47:56.913" v="447" actId="20577"/>
          <ac:spMkLst>
            <pc:docMk/>
            <pc:sldMk cId="2249331740" sldId="2076137521"/>
            <ac:spMk id="2" creationId="{4BFD8F72-A747-416A-BC72-62F9EEB38851}"/>
          </ac:spMkLst>
        </pc:spChg>
      </pc:sldChg>
      <pc:sldChg chg="addSp delSp modSp add del mod modTransition setBg setClrOvrMap modNotesTx">
        <pc:chgData name="Eldert Grootenboer" userId="3fe8758b2c2b58d2" providerId="LiveId" clId="{651C761D-FDB5-4528-A27D-61ED007B0DE5}" dt="2020-02-27T10:46:18.573" v="1487" actId="47"/>
        <pc:sldMkLst>
          <pc:docMk/>
          <pc:sldMk cId="2278712339" sldId="2076137522"/>
        </pc:sldMkLst>
        <pc:spChg chg="mod">
          <ac:chgData name="Eldert Grootenboer" userId="3fe8758b2c2b58d2" providerId="LiveId" clId="{651C761D-FDB5-4528-A27D-61ED007B0DE5}" dt="2020-02-27T10:46:07" v="1484" actId="21"/>
          <ac:spMkLst>
            <pc:docMk/>
            <pc:sldMk cId="2278712339" sldId="2076137522"/>
            <ac:spMk id="2" creationId="{4BFD8F72-A747-416A-BC72-62F9EEB38851}"/>
          </ac:spMkLst>
        </pc:spChg>
        <pc:spChg chg="add del mod">
          <ac:chgData name="Eldert Grootenboer" userId="3fe8758b2c2b58d2" providerId="LiveId" clId="{651C761D-FDB5-4528-A27D-61ED007B0DE5}" dt="2020-02-27T10:44:31.329" v="1467"/>
          <ac:spMkLst>
            <pc:docMk/>
            <pc:sldMk cId="2278712339" sldId="2076137522"/>
            <ac:spMk id="3" creationId="{A4E82515-F43C-4EC9-A093-07C60DDB3EAE}"/>
          </ac:spMkLst>
        </pc:spChg>
        <pc:spChg chg="add del mod">
          <ac:chgData name="Eldert Grootenboer" userId="3fe8758b2c2b58d2" providerId="LiveId" clId="{651C761D-FDB5-4528-A27D-61ED007B0DE5}" dt="2020-02-27T10:44:59.379" v="1470" actId="478"/>
          <ac:spMkLst>
            <pc:docMk/>
            <pc:sldMk cId="2278712339" sldId="2076137522"/>
            <ac:spMk id="4" creationId="{F4A42EC2-1637-4BF2-ABED-16A13F777F8A}"/>
          </ac:spMkLst>
        </pc:spChg>
        <pc:picChg chg="add del mod">
          <ac:chgData name="Eldert Grootenboer" userId="3fe8758b2c2b58d2" providerId="LiveId" clId="{651C761D-FDB5-4528-A27D-61ED007B0DE5}" dt="2020-02-27T10:45:18.951" v="1474" actId="478"/>
          <ac:picMkLst>
            <pc:docMk/>
            <pc:sldMk cId="2278712339" sldId="2076137522"/>
            <ac:picMk id="6" creationId="{68E39B4C-598B-4DEE-9421-3634B6A6F292}"/>
          </ac:picMkLst>
        </pc:picChg>
        <pc:picChg chg="add del mod">
          <ac:chgData name="Eldert Grootenboer" userId="3fe8758b2c2b58d2" providerId="LiveId" clId="{651C761D-FDB5-4528-A27D-61ED007B0DE5}" dt="2020-02-27T10:45:35.835" v="1476" actId="21"/>
          <ac:picMkLst>
            <pc:docMk/>
            <pc:sldMk cId="2278712339" sldId="2076137522"/>
            <ac:picMk id="1026" creationId="{9C785D94-0EAF-4C29-ACC2-5D8E1D6BAA0D}"/>
          </ac:picMkLst>
        </pc:picChg>
      </pc:sldChg>
      <pc:sldChg chg="modSp add del mod modNotesTx">
        <pc:chgData name="Eldert Grootenboer" userId="3fe8758b2c2b58d2" providerId="LiveId" clId="{651C761D-FDB5-4528-A27D-61ED007B0DE5}" dt="2020-02-27T10:46:37.090" v="1491" actId="47"/>
        <pc:sldMkLst>
          <pc:docMk/>
          <pc:sldMk cId="1739471864" sldId="2076137523"/>
        </pc:sldMkLst>
        <pc:spChg chg="mod">
          <ac:chgData name="Eldert Grootenboer" userId="3fe8758b2c2b58d2" providerId="LiveId" clId="{651C761D-FDB5-4528-A27D-61ED007B0DE5}" dt="2020-02-27T10:46:27.667" v="1489" actId="21"/>
          <ac:spMkLst>
            <pc:docMk/>
            <pc:sldMk cId="1739471864" sldId="2076137523"/>
            <ac:spMk id="2" creationId="{4BFD8F72-A747-416A-BC72-62F9EEB38851}"/>
          </ac:spMkLst>
        </pc:spChg>
      </pc:sldChg>
      <pc:sldChg chg="modSp add del mod modNotesTx">
        <pc:chgData name="Eldert Grootenboer" userId="3fe8758b2c2b58d2" providerId="LiveId" clId="{651C761D-FDB5-4528-A27D-61ED007B0DE5}" dt="2020-02-27T10:49:04.232" v="1503" actId="47"/>
        <pc:sldMkLst>
          <pc:docMk/>
          <pc:sldMk cId="1207893501" sldId="2076137524"/>
        </pc:sldMkLst>
        <pc:spChg chg="mod">
          <ac:chgData name="Eldert Grootenboer" userId="3fe8758b2c2b58d2" providerId="LiveId" clId="{651C761D-FDB5-4528-A27D-61ED007B0DE5}" dt="2020-02-27T10:48:51.805" v="1501" actId="21"/>
          <ac:spMkLst>
            <pc:docMk/>
            <pc:sldMk cId="1207893501" sldId="2076137524"/>
            <ac:spMk id="2" creationId="{4BFD8F72-A747-416A-BC72-62F9EEB38851}"/>
          </ac:spMkLst>
        </pc:spChg>
      </pc:sldChg>
      <pc:sldChg chg="addSp delSp modSp add del mod ord modShow">
        <pc:chgData name="Eldert Grootenboer" userId="3fe8758b2c2b58d2" providerId="LiveId" clId="{651C761D-FDB5-4528-A27D-61ED007B0DE5}" dt="2020-02-27T13:45:48.718" v="3589" actId="47"/>
        <pc:sldMkLst>
          <pc:docMk/>
          <pc:sldMk cId="3254276686" sldId="2076137525"/>
        </pc:sldMkLst>
        <pc:spChg chg="del mod">
          <ac:chgData name="Eldert Grootenboer" userId="3fe8758b2c2b58d2" providerId="LiveId" clId="{651C761D-FDB5-4528-A27D-61ED007B0DE5}" dt="2020-02-19T10:52:18.487" v="1072"/>
          <ac:spMkLst>
            <pc:docMk/>
            <pc:sldMk cId="3254276686" sldId="2076137525"/>
            <ac:spMk id="2" creationId="{4798263F-2506-404B-8F32-AF75504301E0}"/>
          </ac:spMkLst>
        </pc:spChg>
        <pc:spChg chg="add del mod">
          <ac:chgData name="Eldert Grootenboer" userId="3fe8758b2c2b58d2" providerId="LiveId" clId="{651C761D-FDB5-4528-A27D-61ED007B0DE5}" dt="2020-02-27T12:23:36.115" v="2537"/>
          <ac:spMkLst>
            <pc:docMk/>
            <pc:sldMk cId="3254276686" sldId="2076137525"/>
            <ac:spMk id="2" creationId="{8E2C71F8-08CD-4EED-8D7F-250BD14FAC5D}"/>
          </ac:spMkLst>
        </pc:spChg>
        <pc:spChg chg="add del mod">
          <ac:chgData name="Eldert Grootenboer" userId="3fe8758b2c2b58d2" providerId="LiveId" clId="{651C761D-FDB5-4528-A27D-61ED007B0DE5}" dt="2020-02-27T12:23:36.115" v="2537"/>
          <ac:spMkLst>
            <pc:docMk/>
            <pc:sldMk cId="3254276686" sldId="2076137525"/>
            <ac:spMk id="3" creationId="{14598E90-8C70-44D6-9D6A-A1647861532F}"/>
          </ac:spMkLst>
        </pc:spChg>
        <pc:spChg chg="add mod">
          <ac:chgData name="Eldert Grootenboer" userId="3fe8758b2c2b58d2" providerId="LiveId" clId="{651C761D-FDB5-4528-A27D-61ED007B0DE5}" dt="2020-02-19T10:54:01.611" v="1438" actId="20577"/>
          <ac:spMkLst>
            <pc:docMk/>
            <pc:sldMk cId="3254276686" sldId="2076137525"/>
            <ac:spMk id="4" creationId="{9BDE7522-40AD-45F6-A97A-3506E423BD7A}"/>
          </ac:spMkLst>
        </pc:spChg>
        <pc:spChg chg="add mod">
          <ac:chgData name="Eldert Grootenboer" userId="3fe8758b2c2b58d2" providerId="LiveId" clId="{651C761D-FDB5-4528-A27D-61ED007B0DE5}" dt="2020-02-27T12:23:36.115" v="2537"/>
          <ac:spMkLst>
            <pc:docMk/>
            <pc:sldMk cId="3254276686" sldId="2076137525"/>
            <ac:spMk id="5" creationId="{2656FA7E-FE1F-42E3-AA15-08F80D8A0864}"/>
          </ac:spMkLst>
        </pc:spChg>
      </pc:sldChg>
      <pc:sldChg chg="addSp delSp modSp add mod ord modTransition setBg modAnim setClrOvrMap delDesignElem">
        <pc:chgData name="Eldert Grootenboer" userId="3fe8758b2c2b58d2" providerId="LiveId" clId="{651C761D-FDB5-4528-A27D-61ED007B0DE5}" dt="2020-03-03T10:57:36.225" v="5956"/>
        <pc:sldMkLst>
          <pc:docMk/>
          <pc:sldMk cId="1171902811" sldId="2076137526"/>
        </pc:sldMkLst>
        <pc:spChg chg="add del mod">
          <ac:chgData name="Eldert Grootenboer" userId="3fe8758b2c2b58d2" providerId="LiveId" clId="{651C761D-FDB5-4528-A27D-61ED007B0DE5}" dt="2020-02-27T11:06:00.122" v="2165"/>
          <ac:spMkLst>
            <pc:docMk/>
            <pc:sldMk cId="1171902811" sldId="2076137526"/>
            <ac:spMk id="2" creationId="{1F21FD79-0C20-43FF-A995-C709077F0B56}"/>
          </ac:spMkLst>
        </pc:spChg>
        <pc:spChg chg="add del mod">
          <ac:chgData name="Eldert Grootenboer" userId="3fe8758b2c2b58d2" providerId="LiveId" clId="{651C761D-FDB5-4528-A27D-61ED007B0DE5}" dt="2020-03-02T19:45:43.048" v="5559" actId="478"/>
          <ac:spMkLst>
            <pc:docMk/>
            <pc:sldMk cId="1171902811" sldId="2076137526"/>
            <ac:spMk id="2" creationId="{63D78CF5-CFB5-41CF-8F69-61A23AB8D16A}"/>
          </ac:spMkLst>
        </pc:spChg>
        <pc:spChg chg="mod ord">
          <ac:chgData name="Eldert Grootenboer" userId="3fe8758b2c2b58d2" providerId="LiveId" clId="{651C761D-FDB5-4528-A27D-61ED007B0DE5}" dt="2020-02-27T14:33:44.636" v="4285" actId="26606"/>
          <ac:spMkLst>
            <pc:docMk/>
            <pc:sldMk cId="1171902811" sldId="2076137526"/>
            <ac:spMk id="3" creationId="{02CE0AD9-C085-43B1-B0AB-04A140F42C43}"/>
          </ac:spMkLst>
        </pc:spChg>
        <pc:spChg chg="add del mod">
          <ac:chgData name="Eldert Grootenboer" userId="3fe8758b2c2b58d2" providerId="LiveId" clId="{651C761D-FDB5-4528-A27D-61ED007B0DE5}" dt="2020-02-27T11:05:15.038" v="2159"/>
          <ac:spMkLst>
            <pc:docMk/>
            <pc:sldMk cId="1171902811" sldId="2076137526"/>
            <ac:spMk id="5" creationId="{92C5C60F-1AF2-4D67-A7AD-EF769BA8A720}"/>
          </ac:spMkLst>
        </pc:spChg>
        <pc:spChg chg="add del">
          <ac:chgData name="Eldert Grootenboer" userId="3fe8758b2c2b58d2" providerId="LiveId" clId="{651C761D-FDB5-4528-A27D-61ED007B0DE5}" dt="2020-02-27T10:56:16.782" v="1717" actId="26606"/>
          <ac:spMkLst>
            <pc:docMk/>
            <pc:sldMk cId="1171902811" sldId="2076137526"/>
            <ac:spMk id="6" creationId="{3CD9DF72-87A3-404E-A828-84CBF11A8303}"/>
          </ac:spMkLst>
        </pc:spChg>
        <pc:spChg chg="add mod">
          <ac:chgData name="Eldert Grootenboer" userId="3fe8758b2c2b58d2" providerId="LiveId" clId="{651C761D-FDB5-4528-A27D-61ED007B0DE5}" dt="2020-03-02T19:56:02.068" v="5764" actId="12"/>
          <ac:spMkLst>
            <pc:docMk/>
            <pc:sldMk cId="1171902811" sldId="2076137526"/>
            <ac:spMk id="8" creationId="{21A5CF62-2E67-47FC-A087-53054FA88500}"/>
          </ac:spMkLst>
        </pc:spChg>
        <pc:spChg chg="add del">
          <ac:chgData name="Eldert Grootenboer" userId="3fe8758b2c2b58d2" providerId="LiveId" clId="{651C761D-FDB5-4528-A27D-61ED007B0DE5}" dt="2020-02-27T10:48:30.393" v="1496" actId="26606"/>
          <ac:spMkLst>
            <pc:docMk/>
            <pc:sldMk cId="1171902811" sldId="2076137526"/>
            <ac:spMk id="9" creationId="{155D7866-985D-4D23-BF0E-72CA30F5C7E9}"/>
          </ac:spMkLst>
        </pc:spChg>
        <pc:spChg chg="add del">
          <ac:chgData name="Eldert Grootenboer" userId="3fe8758b2c2b58d2" providerId="LiveId" clId="{651C761D-FDB5-4528-A27D-61ED007B0DE5}" dt="2020-02-27T10:56:14.574" v="1714" actId="26606"/>
          <ac:spMkLst>
            <pc:docMk/>
            <pc:sldMk cId="1171902811" sldId="2076137526"/>
            <ac:spMk id="10" creationId="{7A5F0580-5EE9-419F-96EE-B6529EF6E7D0}"/>
          </ac:spMkLst>
        </pc:spChg>
        <pc:spChg chg="add del">
          <ac:chgData name="Eldert Grootenboer" userId="3fe8758b2c2b58d2" providerId="LiveId" clId="{651C761D-FDB5-4528-A27D-61ED007B0DE5}" dt="2020-02-27T10:48:30.393" v="1496" actId="26606"/>
          <ac:spMkLst>
            <pc:docMk/>
            <pc:sldMk cId="1171902811" sldId="2076137526"/>
            <ac:spMk id="11" creationId="{0ADDB668-2CA4-4D2B-9C34-3487CA330BA8}"/>
          </ac:spMkLst>
        </pc:spChg>
        <pc:spChg chg="add del">
          <ac:chgData name="Eldert Grootenboer" userId="3fe8758b2c2b58d2" providerId="LiveId" clId="{651C761D-FDB5-4528-A27D-61ED007B0DE5}" dt="2020-02-27T10:56:14.574" v="1714" actId="26606"/>
          <ac:spMkLst>
            <pc:docMk/>
            <pc:sldMk cId="1171902811" sldId="2076137526"/>
            <ac:spMk id="12" creationId="{8FC9BE17-9A7B-462D-AE50-3D8777387304}"/>
          </ac:spMkLst>
        </pc:spChg>
        <pc:spChg chg="add del">
          <ac:chgData name="Eldert Grootenboer" userId="3fe8758b2c2b58d2" providerId="LiveId" clId="{651C761D-FDB5-4528-A27D-61ED007B0DE5}" dt="2020-02-27T10:48:30.393" v="1496" actId="26606"/>
          <ac:spMkLst>
            <pc:docMk/>
            <pc:sldMk cId="1171902811" sldId="2076137526"/>
            <ac:spMk id="13" creationId="{2568BC19-F052-4108-93E1-6A3D1DEC072F}"/>
          </ac:spMkLst>
        </pc:spChg>
        <pc:spChg chg="add del">
          <ac:chgData name="Eldert Grootenboer" userId="3fe8758b2c2b58d2" providerId="LiveId" clId="{651C761D-FDB5-4528-A27D-61ED007B0DE5}" dt="2020-02-27T10:56:14.574" v="1714" actId="26606"/>
          <ac:spMkLst>
            <pc:docMk/>
            <pc:sldMk cId="1171902811" sldId="2076137526"/>
            <ac:spMk id="14" creationId="{3EBE8569-6AEC-4B8C-8D53-2DE337CDBA65}"/>
          </ac:spMkLst>
        </pc:spChg>
        <pc:spChg chg="add del">
          <ac:chgData name="Eldert Grootenboer" userId="3fe8758b2c2b58d2" providerId="LiveId" clId="{651C761D-FDB5-4528-A27D-61ED007B0DE5}" dt="2020-02-27T10:48:30.393" v="1496" actId="26606"/>
          <ac:spMkLst>
            <pc:docMk/>
            <pc:sldMk cId="1171902811" sldId="2076137526"/>
            <ac:spMk id="15" creationId="{D5FD337D-4D6B-4C8B-B6F5-121097E09881}"/>
          </ac:spMkLst>
        </pc:spChg>
        <pc:spChg chg="add del">
          <ac:chgData name="Eldert Grootenboer" userId="3fe8758b2c2b58d2" providerId="LiveId" clId="{651C761D-FDB5-4528-A27D-61ED007B0DE5}" dt="2020-02-27T10:56:14.574" v="1714" actId="26606"/>
          <ac:spMkLst>
            <pc:docMk/>
            <pc:sldMk cId="1171902811" sldId="2076137526"/>
            <ac:spMk id="16" creationId="{55D4142C-5077-457F-A6AD-3FECFDB39685}"/>
          </ac:spMkLst>
        </pc:spChg>
        <pc:spChg chg="add del">
          <ac:chgData name="Eldert Grootenboer" userId="3fe8758b2c2b58d2" providerId="LiveId" clId="{651C761D-FDB5-4528-A27D-61ED007B0DE5}" dt="2020-02-27T10:54:48.277" v="1646"/>
          <ac:spMkLst>
            <pc:docMk/>
            <pc:sldMk cId="1171902811" sldId="2076137526"/>
            <ac:spMk id="17" creationId="{87CC2527-562A-4F69-B487-4371E5B243E7}"/>
          </ac:spMkLst>
        </pc:spChg>
        <pc:spChg chg="add del">
          <ac:chgData name="Eldert Grootenboer" userId="3fe8758b2c2b58d2" providerId="LiveId" clId="{651C761D-FDB5-4528-A27D-61ED007B0DE5}" dt="2020-02-27T10:56:16.760" v="1716" actId="26606"/>
          <ac:spMkLst>
            <pc:docMk/>
            <pc:sldMk cId="1171902811" sldId="2076137526"/>
            <ac:spMk id="42" creationId="{3C915414-2809-4735-A560-0D5FE66700D8}"/>
          </ac:spMkLst>
        </pc:spChg>
        <pc:spChg chg="add del">
          <ac:chgData name="Eldert Grootenboer" userId="3fe8758b2c2b58d2" providerId="LiveId" clId="{651C761D-FDB5-4528-A27D-61ED007B0DE5}" dt="2020-02-27T10:56:16.760" v="1716" actId="26606"/>
          <ac:spMkLst>
            <pc:docMk/>
            <pc:sldMk cId="1171902811" sldId="2076137526"/>
            <ac:spMk id="43" creationId="{151E1EE1-5760-4F9F-919D-BBBE95CE8ED0}"/>
          </ac:spMkLst>
        </pc:spChg>
        <pc:spChg chg="add del">
          <ac:chgData name="Eldert Grootenboer" userId="3fe8758b2c2b58d2" providerId="LiveId" clId="{651C761D-FDB5-4528-A27D-61ED007B0DE5}" dt="2020-02-27T10:56:16.760" v="1716" actId="26606"/>
          <ac:spMkLst>
            <pc:docMk/>
            <pc:sldMk cId="1171902811" sldId="2076137526"/>
            <ac:spMk id="47" creationId="{D665D759-2DF8-4D47-8386-4BA28901A79D}"/>
          </ac:spMkLst>
        </pc:spChg>
        <pc:spChg chg="add del mod">
          <ac:chgData name="Eldert Grootenboer" userId="3fe8758b2c2b58d2" providerId="LiveId" clId="{651C761D-FDB5-4528-A27D-61ED007B0DE5}" dt="2020-02-27T11:06:09.068" v="2167"/>
          <ac:spMkLst>
            <pc:docMk/>
            <pc:sldMk cId="1171902811" sldId="2076137526"/>
            <ac:spMk id="52" creationId="{0F343F34-05E0-436A-9AFB-1CC297F0F2DE}"/>
          </ac:spMkLst>
        </pc:spChg>
        <pc:spChg chg="add del">
          <ac:chgData name="Eldert Grootenboer" userId="3fe8758b2c2b58d2" providerId="LiveId" clId="{651C761D-FDB5-4528-A27D-61ED007B0DE5}" dt="2020-02-27T10:56:37.203" v="1723" actId="26606"/>
          <ac:spMkLst>
            <pc:docMk/>
            <pc:sldMk cId="1171902811" sldId="2076137526"/>
            <ac:spMk id="53" creationId="{C5E6CFF1-2F42-4E10-9A97-F116F46F53FE}"/>
          </ac:spMkLst>
        </pc:spChg>
        <pc:spChg chg="add del">
          <ac:chgData name="Eldert Grootenboer" userId="3fe8758b2c2b58d2" providerId="LiveId" clId="{651C761D-FDB5-4528-A27D-61ED007B0DE5}" dt="2020-02-27T11:04:59.094" v="2156" actId="26606"/>
          <ac:spMkLst>
            <pc:docMk/>
            <pc:sldMk cId="1171902811" sldId="2076137526"/>
            <ac:spMk id="59" creationId="{3CD9DF72-87A3-404E-A828-84CBF11A8303}"/>
          </ac:spMkLst>
        </pc:spChg>
        <pc:spChg chg="add del">
          <ac:chgData name="Eldert Grootenboer" userId="3fe8758b2c2b58d2" providerId="LiveId" clId="{651C761D-FDB5-4528-A27D-61ED007B0DE5}" dt="2020-02-27T11:04:54.914" v="2151" actId="26606"/>
          <ac:spMkLst>
            <pc:docMk/>
            <pc:sldMk cId="1171902811" sldId="2076137526"/>
            <ac:spMk id="66" creationId="{D55CD764-972B-4CA5-A885-53E55C63E174}"/>
          </ac:spMkLst>
        </pc:spChg>
        <pc:spChg chg="add">
          <ac:chgData name="Eldert Grootenboer" userId="3fe8758b2c2b58d2" providerId="LiveId" clId="{651C761D-FDB5-4528-A27D-61ED007B0DE5}" dt="2020-02-27T14:33:44.636" v="4285" actId="26606"/>
          <ac:spMkLst>
            <pc:docMk/>
            <pc:sldMk cId="1171902811" sldId="2076137526"/>
            <ac:spMk id="69" creationId="{C5E6CFF1-2F42-4E10-9A97-F116F46F53FE}"/>
          </ac:spMkLst>
        </pc:spChg>
        <pc:spChg chg="add del">
          <ac:chgData name="Eldert Grootenboer" userId="3fe8758b2c2b58d2" providerId="LiveId" clId="{651C761D-FDB5-4528-A27D-61ED007B0DE5}" dt="2020-02-27T11:04:54.914" v="2151" actId="26606"/>
          <ac:spMkLst>
            <pc:docMk/>
            <pc:sldMk cId="1171902811" sldId="2076137526"/>
            <ac:spMk id="90" creationId="{34165AB3-7006-4430-BCE3-25476BE13322}"/>
          </ac:spMkLst>
        </pc:spChg>
        <pc:spChg chg="add del">
          <ac:chgData name="Eldert Grootenboer" userId="3fe8758b2c2b58d2" providerId="LiveId" clId="{651C761D-FDB5-4528-A27D-61ED007B0DE5}" dt="2020-02-27T11:04:54.914" v="2151" actId="26606"/>
          <ac:spMkLst>
            <pc:docMk/>
            <pc:sldMk cId="1171902811" sldId="2076137526"/>
            <ac:spMk id="92" creationId="{E3E51905-F374-4E1A-97CF-B741584B74D5}"/>
          </ac:spMkLst>
        </pc:spChg>
        <pc:spChg chg="add del">
          <ac:chgData name="Eldert Grootenboer" userId="3fe8758b2c2b58d2" providerId="LiveId" clId="{651C761D-FDB5-4528-A27D-61ED007B0DE5}" dt="2020-02-27T11:04:56.873" v="2153" actId="26606"/>
          <ac:spMkLst>
            <pc:docMk/>
            <pc:sldMk cId="1171902811" sldId="2076137526"/>
            <ac:spMk id="94" creationId="{D55CD764-972B-4CA5-A885-53E55C63E174}"/>
          </ac:spMkLst>
        </pc:spChg>
        <pc:spChg chg="add del">
          <ac:chgData name="Eldert Grootenboer" userId="3fe8758b2c2b58d2" providerId="LiveId" clId="{651C761D-FDB5-4528-A27D-61ED007B0DE5}" dt="2020-02-27T11:04:56.873" v="2153" actId="26606"/>
          <ac:spMkLst>
            <pc:docMk/>
            <pc:sldMk cId="1171902811" sldId="2076137526"/>
            <ac:spMk id="116" creationId="{34165AB3-7006-4430-BCE3-25476BE13322}"/>
          </ac:spMkLst>
        </pc:spChg>
        <pc:spChg chg="add del">
          <ac:chgData name="Eldert Grootenboer" userId="3fe8758b2c2b58d2" providerId="LiveId" clId="{651C761D-FDB5-4528-A27D-61ED007B0DE5}" dt="2020-02-27T11:04:56.873" v="2153" actId="26606"/>
          <ac:spMkLst>
            <pc:docMk/>
            <pc:sldMk cId="1171902811" sldId="2076137526"/>
            <ac:spMk id="117" creationId="{E3E51905-F374-4E1A-97CF-B741584B74D5}"/>
          </ac:spMkLst>
        </pc:spChg>
        <pc:spChg chg="add del">
          <ac:chgData name="Eldert Grootenboer" userId="3fe8758b2c2b58d2" providerId="LiveId" clId="{651C761D-FDB5-4528-A27D-61ED007B0DE5}" dt="2020-02-27T11:04:59.085" v="2155" actId="26606"/>
          <ac:spMkLst>
            <pc:docMk/>
            <pc:sldMk cId="1171902811" sldId="2076137526"/>
            <ac:spMk id="119" creationId="{3C915414-2809-4735-A560-0D5FE66700D8}"/>
          </ac:spMkLst>
        </pc:spChg>
        <pc:spChg chg="add del">
          <ac:chgData name="Eldert Grootenboer" userId="3fe8758b2c2b58d2" providerId="LiveId" clId="{651C761D-FDB5-4528-A27D-61ED007B0DE5}" dt="2020-02-27T11:04:59.085" v="2155" actId="26606"/>
          <ac:spMkLst>
            <pc:docMk/>
            <pc:sldMk cId="1171902811" sldId="2076137526"/>
            <ac:spMk id="125" creationId="{151E1EE1-5760-4F9F-919D-BBBE95CE8ED0}"/>
          </ac:spMkLst>
        </pc:spChg>
        <pc:spChg chg="add del">
          <ac:chgData name="Eldert Grootenboer" userId="3fe8758b2c2b58d2" providerId="LiveId" clId="{651C761D-FDB5-4528-A27D-61ED007B0DE5}" dt="2020-02-27T11:04:59.085" v="2155" actId="26606"/>
          <ac:spMkLst>
            <pc:docMk/>
            <pc:sldMk cId="1171902811" sldId="2076137526"/>
            <ac:spMk id="127" creationId="{D665D759-2DF8-4D47-8386-4BA28901A79D}"/>
          </ac:spMkLst>
        </pc:spChg>
        <pc:spChg chg="add del">
          <ac:chgData name="Eldert Grootenboer" userId="3fe8758b2c2b58d2" providerId="LiveId" clId="{651C761D-FDB5-4528-A27D-61ED007B0DE5}" dt="2020-02-27T11:05:07.419" v="2158"/>
          <ac:spMkLst>
            <pc:docMk/>
            <pc:sldMk cId="1171902811" sldId="2076137526"/>
            <ac:spMk id="129" creationId="{E862BE82-D00D-42C1-BF16-93AA37870C32}"/>
          </ac:spMkLst>
        </pc:spChg>
        <pc:spChg chg="add del">
          <ac:chgData name="Eldert Grootenboer" userId="3fe8758b2c2b58d2" providerId="LiveId" clId="{651C761D-FDB5-4528-A27D-61ED007B0DE5}" dt="2020-02-27T11:05:07.419" v="2158"/>
          <ac:spMkLst>
            <pc:docMk/>
            <pc:sldMk cId="1171902811" sldId="2076137526"/>
            <ac:spMk id="130" creationId="{F6D92C2D-1D3D-4974-918C-06579FB354A9}"/>
          </ac:spMkLst>
        </pc:spChg>
        <pc:grpChg chg="add del">
          <ac:chgData name="Eldert Grootenboer" userId="3fe8758b2c2b58d2" providerId="LiveId" clId="{651C761D-FDB5-4528-A27D-61ED007B0DE5}" dt="2020-02-27T10:56:16.760" v="1716" actId="26606"/>
          <ac:grpSpMkLst>
            <pc:docMk/>
            <pc:sldMk cId="1171902811" sldId="2076137526"/>
            <ac:grpSpMk id="44" creationId="{24413201-85BF-4680-A7D4-10CDBD03569C}"/>
          </ac:grpSpMkLst>
        </pc:grpChg>
        <pc:grpChg chg="add del">
          <ac:chgData name="Eldert Grootenboer" userId="3fe8758b2c2b58d2" providerId="LiveId" clId="{651C761D-FDB5-4528-A27D-61ED007B0DE5}" dt="2020-02-27T11:04:54.914" v="2151" actId="26606"/>
          <ac:grpSpMkLst>
            <pc:docMk/>
            <pc:sldMk cId="1171902811" sldId="2076137526"/>
            <ac:grpSpMk id="68" creationId="{2843A21C-4D27-4E61-A6F8-4106ED4A3221}"/>
          </ac:grpSpMkLst>
        </pc:grpChg>
        <pc:grpChg chg="add del">
          <ac:chgData name="Eldert Grootenboer" userId="3fe8758b2c2b58d2" providerId="LiveId" clId="{651C761D-FDB5-4528-A27D-61ED007B0DE5}" dt="2020-02-27T11:04:56.873" v="2153" actId="26606"/>
          <ac:grpSpMkLst>
            <pc:docMk/>
            <pc:sldMk cId="1171902811" sldId="2076137526"/>
            <ac:grpSpMk id="95" creationId="{F763482E-C6B0-4F8D-90FE-76C25B1BF7D5}"/>
          </ac:grpSpMkLst>
        </pc:grpChg>
        <pc:grpChg chg="add del">
          <ac:chgData name="Eldert Grootenboer" userId="3fe8758b2c2b58d2" providerId="LiveId" clId="{651C761D-FDB5-4528-A27D-61ED007B0DE5}" dt="2020-02-27T11:04:59.085" v="2155" actId="26606"/>
          <ac:grpSpMkLst>
            <pc:docMk/>
            <pc:sldMk cId="1171902811" sldId="2076137526"/>
            <ac:grpSpMk id="120" creationId="{24413201-85BF-4680-A7D4-10CDBD03569C}"/>
          </ac:grpSpMkLst>
        </pc:grpChg>
        <pc:picChg chg="add del mod ord">
          <ac:chgData name="Eldert Grootenboer" userId="3fe8758b2c2b58d2" providerId="LiveId" clId="{651C761D-FDB5-4528-A27D-61ED007B0DE5}" dt="2020-02-27T11:06:07.482" v="2166" actId="21"/>
          <ac:picMkLst>
            <pc:docMk/>
            <pc:sldMk cId="1171902811" sldId="2076137526"/>
            <ac:picMk id="4" creationId="{FF10F363-B058-4AC4-B0EE-19A2D7502754}"/>
          </ac:picMkLst>
        </pc:picChg>
        <pc:picChg chg="del">
          <ac:chgData name="Eldert Grootenboer" userId="3fe8758b2c2b58d2" providerId="LiveId" clId="{651C761D-FDB5-4528-A27D-61ED007B0DE5}" dt="2020-02-27T10:46:03.401" v="1483" actId="478"/>
          <ac:picMkLst>
            <pc:docMk/>
            <pc:sldMk cId="1171902811" sldId="2076137526"/>
            <ac:picMk id="26" creationId="{95515982-BC40-48EB-B36E-254EDD709101}"/>
          </ac:picMkLst>
        </pc:picChg>
        <pc:picChg chg="add del mod">
          <ac:chgData name="Eldert Grootenboer" userId="3fe8758b2c2b58d2" providerId="LiveId" clId="{651C761D-FDB5-4528-A27D-61ED007B0DE5}" dt="2020-03-02T19:45:43.048" v="5559" actId="478"/>
          <ac:picMkLst>
            <pc:docMk/>
            <pc:sldMk cId="1171902811" sldId="2076137526"/>
            <ac:picMk id="128" creationId="{8F1A772A-44C8-4A5B-9AC5-7370A9FEECBE}"/>
          </ac:picMkLst>
        </pc:picChg>
        <pc:cxnChg chg="add del">
          <ac:chgData name="Eldert Grootenboer" userId="3fe8758b2c2b58d2" providerId="LiveId" clId="{651C761D-FDB5-4528-A27D-61ED007B0DE5}" dt="2020-02-27T10:56:16.782" v="1717" actId="26606"/>
          <ac:cxnSpMkLst>
            <pc:docMk/>
            <pc:sldMk cId="1171902811" sldId="2076137526"/>
            <ac:cxnSpMk id="7" creationId="{20E3A342-4D61-4E3F-AF90-1AB42AEB96CC}"/>
          </ac:cxnSpMkLst>
        </pc:cxnChg>
        <pc:cxnChg chg="add del">
          <ac:chgData name="Eldert Grootenboer" userId="3fe8758b2c2b58d2" providerId="LiveId" clId="{651C761D-FDB5-4528-A27D-61ED007B0DE5}" dt="2020-02-27T10:54:48.277" v="1646"/>
          <ac:cxnSpMkLst>
            <pc:docMk/>
            <pc:sldMk cId="1171902811" sldId="2076137526"/>
            <ac:cxnSpMk id="18" creationId="{BCDAEC91-5BCE-4B55-9CC0-43EF94CB734B}"/>
          </ac:cxnSpMkLst>
        </pc:cxnChg>
        <pc:cxnChg chg="add del">
          <ac:chgData name="Eldert Grootenboer" userId="3fe8758b2c2b58d2" providerId="LiveId" clId="{651C761D-FDB5-4528-A27D-61ED007B0DE5}" dt="2020-02-27T10:56:16.760" v="1716" actId="26606"/>
          <ac:cxnSpMkLst>
            <pc:docMk/>
            <pc:sldMk cId="1171902811" sldId="2076137526"/>
            <ac:cxnSpMk id="45" creationId="{473E2575-93BA-49BD-A0BB-EBD45F7382A2}"/>
          </ac:cxnSpMkLst>
        </pc:cxnChg>
        <pc:cxnChg chg="add del">
          <ac:chgData name="Eldert Grootenboer" userId="3fe8758b2c2b58d2" providerId="LiveId" clId="{651C761D-FDB5-4528-A27D-61ED007B0DE5}" dt="2020-02-27T10:56:37.203" v="1723" actId="26606"/>
          <ac:cxnSpMkLst>
            <pc:docMk/>
            <pc:sldMk cId="1171902811" sldId="2076137526"/>
            <ac:cxnSpMk id="54" creationId="{67182200-4859-4C8D-BCBB-55B245C28BA3}"/>
          </ac:cxnSpMkLst>
        </pc:cxnChg>
        <pc:cxnChg chg="add del">
          <ac:chgData name="Eldert Grootenboer" userId="3fe8758b2c2b58d2" providerId="LiveId" clId="{651C761D-FDB5-4528-A27D-61ED007B0DE5}" dt="2020-02-27T11:04:59.094" v="2156" actId="26606"/>
          <ac:cxnSpMkLst>
            <pc:docMk/>
            <pc:sldMk cId="1171902811" sldId="2076137526"/>
            <ac:cxnSpMk id="61" creationId="{20E3A342-4D61-4E3F-AF90-1AB42AEB96CC}"/>
          </ac:cxnSpMkLst>
        </pc:cxnChg>
        <pc:cxnChg chg="add">
          <ac:chgData name="Eldert Grootenboer" userId="3fe8758b2c2b58d2" providerId="LiveId" clId="{651C761D-FDB5-4528-A27D-61ED007B0DE5}" dt="2020-02-27T14:33:44.636" v="4285" actId="26606"/>
          <ac:cxnSpMkLst>
            <pc:docMk/>
            <pc:sldMk cId="1171902811" sldId="2076137526"/>
            <ac:cxnSpMk id="71" creationId="{67182200-4859-4C8D-BCBB-55B245C28BA3}"/>
          </ac:cxnSpMkLst>
        </pc:cxnChg>
        <pc:cxnChg chg="add del">
          <ac:chgData name="Eldert Grootenboer" userId="3fe8758b2c2b58d2" providerId="LiveId" clId="{651C761D-FDB5-4528-A27D-61ED007B0DE5}" dt="2020-02-27T11:04:59.085" v="2155" actId="26606"/>
          <ac:cxnSpMkLst>
            <pc:docMk/>
            <pc:sldMk cId="1171902811" sldId="2076137526"/>
            <ac:cxnSpMk id="126" creationId="{473E2575-93BA-49BD-A0BB-EBD45F7382A2}"/>
          </ac:cxnSpMkLst>
        </pc:cxnChg>
      </pc:sldChg>
      <pc:sldChg chg="addSp delSp modSp new del mod">
        <pc:chgData name="Eldert Grootenboer" userId="3fe8758b2c2b58d2" providerId="LiveId" clId="{651C761D-FDB5-4528-A27D-61ED007B0DE5}" dt="2020-02-27T10:44:22.854" v="1466" actId="27022"/>
        <pc:sldMkLst>
          <pc:docMk/>
          <pc:sldMk cId="2818387804" sldId="2076137526"/>
        </pc:sldMkLst>
        <pc:graphicFrameChg chg="add del modGraphic">
          <ac:chgData name="Eldert Grootenboer" userId="3fe8758b2c2b58d2" providerId="LiveId" clId="{651C761D-FDB5-4528-A27D-61ED007B0DE5}" dt="2020-02-27T10:44:22.854" v="1466" actId="27022"/>
          <ac:graphicFrameMkLst>
            <pc:docMk/>
            <pc:sldMk cId="2818387804" sldId="2076137526"/>
            <ac:graphicFrameMk id="3" creationId="{F5066E66-758F-4861-9962-E390882C8AAA}"/>
          </ac:graphicFrameMkLst>
        </pc:graphicFrameChg>
      </pc:sldChg>
      <pc:sldChg chg="addSp delSp modSp add mod ord modTransition setBg modAnim setClrOvrMap delDesignElem">
        <pc:chgData name="Eldert Grootenboer" userId="3fe8758b2c2b58d2" providerId="LiveId" clId="{651C761D-FDB5-4528-A27D-61ED007B0DE5}" dt="2020-03-03T10:57:20.932" v="5954"/>
        <pc:sldMkLst>
          <pc:docMk/>
          <pc:sldMk cId="610881728" sldId="2076137527"/>
        </pc:sldMkLst>
        <pc:spChg chg="add mod">
          <ac:chgData name="Eldert Grootenboer" userId="3fe8758b2c2b58d2" providerId="LiveId" clId="{651C761D-FDB5-4528-A27D-61ED007B0DE5}" dt="2020-03-02T19:55:49.374" v="5762" actId="12"/>
          <ac:spMkLst>
            <pc:docMk/>
            <pc:sldMk cId="610881728" sldId="2076137527"/>
            <ac:spMk id="2" creationId="{C22D93FE-73D4-41FA-8A4B-1B7CBD414EAD}"/>
          </ac:spMkLst>
        </pc:spChg>
        <pc:spChg chg="mod ord">
          <ac:chgData name="Eldert Grootenboer" userId="3fe8758b2c2b58d2" providerId="LiveId" clId="{651C761D-FDB5-4528-A27D-61ED007B0DE5}" dt="2020-02-27T14:33:41.188" v="4284" actId="26606"/>
          <ac:spMkLst>
            <pc:docMk/>
            <pc:sldMk cId="610881728" sldId="2076137527"/>
            <ac:spMk id="3" creationId="{02CE0AD9-C085-43B1-B0AB-04A140F42C43}"/>
          </ac:spMkLst>
        </pc:spChg>
        <pc:spChg chg="add del mod">
          <ac:chgData name="Eldert Grootenboer" userId="3fe8758b2c2b58d2" providerId="LiveId" clId="{651C761D-FDB5-4528-A27D-61ED007B0DE5}" dt="2020-02-27T11:07:37.413" v="2183"/>
          <ac:spMkLst>
            <pc:docMk/>
            <pc:sldMk cId="610881728" sldId="2076137527"/>
            <ac:spMk id="6" creationId="{882F5D36-1D10-4AD3-B2BB-1CF625E7D0D4}"/>
          </ac:spMkLst>
        </pc:spChg>
        <pc:spChg chg="add del">
          <ac:chgData name="Eldert Grootenboer" userId="3fe8758b2c2b58d2" providerId="LiveId" clId="{651C761D-FDB5-4528-A27D-61ED007B0DE5}" dt="2020-02-27T11:07:30.228" v="2179"/>
          <ac:spMkLst>
            <pc:docMk/>
            <pc:sldMk cId="610881728" sldId="2076137527"/>
            <ac:spMk id="7" creationId="{3CD9DF72-87A3-404E-A828-84CBF11A8303}"/>
          </ac:spMkLst>
        </pc:spChg>
        <pc:spChg chg="add del">
          <ac:chgData name="Eldert Grootenboer" userId="3fe8758b2c2b58d2" providerId="LiveId" clId="{651C761D-FDB5-4528-A27D-61ED007B0DE5}" dt="2020-02-27T10:48:34.879" v="1498" actId="26606"/>
          <ac:spMkLst>
            <pc:docMk/>
            <pc:sldMk cId="610881728" sldId="2076137527"/>
            <ac:spMk id="10" creationId="{D38A241E-0395-41E5-8607-BAA2799A4374}"/>
          </ac:spMkLst>
        </pc:spChg>
        <pc:spChg chg="add del">
          <ac:chgData name="Eldert Grootenboer" userId="3fe8758b2c2b58d2" providerId="LiveId" clId="{651C761D-FDB5-4528-A27D-61ED007B0DE5}" dt="2020-02-27T10:56:46.094" v="1725"/>
          <ac:spMkLst>
            <pc:docMk/>
            <pc:sldMk cId="610881728" sldId="2076137527"/>
            <ac:spMk id="17" creationId="{87CC2527-562A-4F69-B487-4371E5B243E7}"/>
          </ac:spMkLst>
        </pc:spChg>
        <pc:spChg chg="add">
          <ac:chgData name="Eldert Grootenboer" userId="3fe8758b2c2b58d2" providerId="LiveId" clId="{651C761D-FDB5-4528-A27D-61ED007B0DE5}" dt="2020-02-27T14:33:41.188" v="4284" actId="26606"/>
          <ac:spMkLst>
            <pc:docMk/>
            <pc:sldMk cId="610881728" sldId="2076137527"/>
            <ac:spMk id="18" creationId="{C5E6CFF1-2F42-4E10-9A97-F116F46F53FE}"/>
          </ac:spMkLst>
        </pc:spChg>
        <pc:picChg chg="del">
          <ac:chgData name="Eldert Grootenboer" userId="3fe8758b2c2b58d2" providerId="LiveId" clId="{651C761D-FDB5-4528-A27D-61ED007B0DE5}" dt="2020-02-27T10:48:01.716" v="1493" actId="478"/>
          <ac:picMkLst>
            <pc:docMk/>
            <pc:sldMk cId="610881728" sldId="2076137527"/>
            <ac:picMk id="4" creationId="{FF10F363-B058-4AC4-B0EE-19A2D7502754}"/>
          </ac:picMkLst>
        </pc:picChg>
        <pc:picChg chg="add del mod">
          <ac:chgData name="Eldert Grootenboer" userId="3fe8758b2c2b58d2" providerId="LiveId" clId="{651C761D-FDB5-4528-A27D-61ED007B0DE5}" dt="2020-02-27T11:07:35.792" v="2182" actId="21"/>
          <ac:picMkLst>
            <pc:docMk/>
            <pc:sldMk cId="610881728" sldId="2076137527"/>
            <ac:picMk id="5" creationId="{62A144E6-DFEB-4A0B-B814-6BF7CB028E1A}"/>
          </ac:picMkLst>
        </pc:picChg>
        <pc:picChg chg="add mod ord">
          <ac:chgData name="Eldert Grootenboer" userId="3fe8758b2c2b58d2" providerId="LiveId" clId="{651C761D-FDB5-4528-A27D-61ED007B0DE5}" dt="2020-02-27T14:33:41.188" v="4284" actId="26606"/>
          <ac:picMkLst>
            <pc:docMk/>
            <pc:sldMk cId="610881728" sldId="2076137527"/>
            <ac:picMk id="13" creationId="{8811C923-3483-40B4-94E5-06E10A177E29}"/>
          </ac:picMkLst>
        </pc:picChg>
        <pc:cxnChg chg="add del">
          <ac:chgData name="Eldert Grootenboer" userId="3fe8758b2c2b58d2" providerId="LiveId" clId="{651C761D-FDB5-4528-A27D-61ED007B0DE5}" dt="2020-02-27T11:07:30.228" v="2179"/>
          <ac:cxnSpMkLst>
            <pc:docMk/>
            <pc:sldMk cId="610881728" sldId="2076137527"/>
            <ac:cxnSpMk id="8" creationId="{20E3A342-4D61-4E3F-AF90-1AB42AEB96CC}"/>
          </ac:cxnSpMkLst>
        </pc:cxnChg>
        <pc:cxnChg chg="add del">
          <ac:chgData name="Eldert Grootenboer" userId="3fe8758b2c2b58d2" providerId="LiveId" clId="{651C761D-FDB5-4528-A27D-61ED007B0DE5}" dt="2020-02-27T10:48:34.879" v="1498" actId="26606"/>
          <ac:cxnSpMkLst>
            <pc:docMk/>
            <pc:sldMk cId="610881728" sldId="2076137527"/>
            <ac:cxnSpMk id="12" creationId="{CE352288-84AD-4CA8-BCD5-76C29D34E1DB}"/>
          </ac:cxnSpMkLst>
        </pc:cxnChg>
        <pc:cxnChg chg="add del">
          <ac:chgData name="Eldert Grootenboer" userId="3fe8758b2c2b58d2" providerId="LiveId" clId="{651C761D-FDB5-4528-A27D-61ED007B0DE5}" dt="2020-02-27T10:56:46.094" v="1725"/>
          <ac:cxnSpMkLst>
            <pc:docMk/>
            <pc:sldMk cId="610881728" sldId="2076137527"/>
            <ac:cxnSpMk id="19" creationId="{BCDAEC91-5BCE-4B55-9CC0-43EF94CB734B}"/>
          </ac:cxnSpMkLst>
        </pc:cxnChg>
        <pc:cxnChg chg="add">
          <ac:chgData name="Eldert Grootenboer" userId="3fe8758b2c2b58d2" providerId="LiveId" clId="{651C761D-FDB5-4528-A27D-61ED007B0DE5}" dt="2020-02-27T14:33:41.188" v="4284" actId="26606"/>
          <ac:cxnSpMkLst>
            <pc:docMk/>
            <pc:sldMk cId="610881728" sldId="2076137527"/>
            <ac:cxnSpMk id="20" creationId="{67182200-4859-4C8D-BCBB-55B245C28BA3}"/>
          </ac:cxnSpMkLst>
        </pc:cxnChg>
      </pc:sldChg>
      <pc:sldChg chg="addSp delSp modSp add mod ord modTransition setBg modAnim setClrOvrMap delDesignElem">
        <pc:chgData name="Eldert Grootenboer" userId="3fe8758b2c2b58d2" providerId="LiveId" clId="{651C761D-FDB5-4528-A27D-61ED007B0DE5}" dt="2020-03-02T19:56:07.665" v="5765" actId="12"/>
        <pc:sldMkLst>
          <pc:docMk/>
          <pc:sldMk cId="501274504" sldId="2076137528"/>
        </pc:sldMkLst>
        <pc:spChg chg="add mod">
          <ac:chgData name="Eldert Grootenboer" userId="3fe8758b2c2b58d2" providerId="LiveId" clId="{651C761D-FDB5-4528-A27D-61ED007B0DE5}" dt="2020-03-02T19:56:07.665" v="5765" actId="12"/>
          <ac:spMkLst>
            <pc:docMk/>
            <pc:sldMk cId="501274504" sldId="2076137528"/>
            <ac:spMk id="2" creationId="{71C6712D-E1C2-4863-AB58-65158BD35481}"/>
          </ac:spMkLst>
        </pc:spChg>
        <pc:spChg chg="mod ord">
          <ac:chgData name="Eldert Grootenboer" userId="3fe8758b2c2b58d2" providerId="LiveId" clId="{651C761D-FDB5-4528-A27D-61ED007B0DE5}" dt="2020-02-27T14:33:48.310" v="4286" actId="26606"/>
          <ac:spMkLst>
            <pc:docMk/>
            <pc:sldMk cId="501274504" sldId="2076137528"/>
            <ac:spMk id="3" creationId="{02CE0AD9-C085-43B1-B0AB-04A140F42C43}"/>
          </ac:spMkLst>
        </pc:spChg>
        <pc:spChg chg="add del mod">
          <ac:chgData name="Eldert Grootenboer" userId="3fe8758b2c2b58d2" providerId="LiveId" clId="{651C761D-FDB5-4528-A27D-61ED007B0DE5}" dt="2020-02-27T13:25:03.756" v="3309"/>
          <ac:spMkLst>
            <pc:docMk/>
            <pc:sldMk cId="501274504" sldId="2076137528"/>
            <ac:spMk id="4" creationId="{AEA29376-5CA2-4EF1-855D-54BD3F858F11}"/>
          </ac:spMkLst>
        </pc:spChg>
        <pc:spChg chg="add del mod">
          <ac:chgData name="Eldert Grootenboer" userId="3fe8758b2c2b58d2" providerId="LiveId" clId="{651C761D-FDB5-4528-A27D-61ED007B0DE5}" dt="2020-02-27T11:07:46.776" v="2187"/>
          <ac:spMkLst>
            <pc:docMk/>
            <pc:sldMk cId="501274504" sldId="2076137528"/>
            <ac:spMk id="4" creationId="{B87B8FA3-EA89-41D9-A226-76972958ABB1}"/>
          </ac:spMkLst>
        </pc:spChg>
        <pc:spChg chg="del">
          <ac:chgData name="Eldert Grootenboer" userId="3fe8758b2c2b58d2" providerId="LiveId" clId="{651C761D-FDB5-4528-A27D-61ED007B0DE5}" dt="2020-02-27T10:50:31.040" v="1506" actId="26606"/>
          <ac:spMkLst>
            <pc:docMk/>
            <pc:sldMk cId="501274504" sldId="2076137528"/>
            <ac:spMk id="17" creationId="{87CC2527-562A-4F69-B487-4371E5B243E7}"/>
          </ac:spMkLst>
        </pc:spChg>
        <pc:spChg chg="add del">
          <ac:chgData name="Eldert Grootenboer" userId="3fe8758b2c2b58d2" providerId="LiveId" clId="{651C761D-FDB5-4528-A27D-61ED007B0DE5}" dt="2020-02-27T12:28:46.075" v="2675"/>
          <ac:spMkLst>
            <pc:docMk/>
            <pc:sldMk cId="501274504" sldId="2076137528"/>
            <ac:spMk id="20" creationId="{50E135E6-30C6-4FDE-852D-7EDCFC8DA91B}"/>
          </ac:spMkLst>
        </pc:spChg>
        <pc:spChg chg="add del">
          <ac:chgData name="Eldert Grootenboer" userId="3fe8758b2c2b58d2" providerId="LiveId" clId="{651C761D-FDB5-4528-A27D-61ED007B0DE5}" dt="2020-02-27T12:28:46.075" v="2675"/>
          <ac:spMkLst>
            <pc:docMk/>
            <pc:sldMk cId="501274504" sldId="2076137528"/>
            <ac:spMk id="21" creationId="{EF18B6E7-BB10-40C4-BB34-990D0EAE3111}"/>
          </ac:spMkLst>
        </pc:spChg>
        <pc:spChg chg="add del">
          <ac:chgData name="Eldert Grootenboer" userId="3fe8758b2c2b58d2" providerId="LiveId" clId="{651C761D-FDB5-4528-A27D-61ED007B0DE5}" dt="2020-02-27T12:28:46.075" v="2675"/>
          <ac:spMkLst>
            <pc:docMk/>
            <pc:sldMk cId="501274504" sldId="2076137528"/>
            <ac:spMk id="24" creationId="{D3486979-B6BE-4B55-AB0A-425C019C040B}"/>
          </ac:spMkLst>
        </pc:spChg>
        <pc:spChg chg="add del">
          <ac:chgData name="Eldert Grootenboer" userId="3fe8758b2c2b58d2" providerId="LiveId" clId="{651C761D-FDB5-4528-A27D-61ED007B0DE5}" dt="2020-02-27T12:28:46.075" v="2675"/>
          <ac:spMkLst>
            <pc:docMk/>
            <pc:sldMk cId="501274504" sldId="2076137528"/>
            <ac:spMk id="25" creationId="{AC42F075-F0B7-4890-BA79-2A0F0A542EFC}"/>
          </ac:spMkLst>
        </pc:spChg>
        <pc:spChg chg="add del">
          <ac:chgData name="Eldert Grootenboer" userId="3fe8758b2c2b58d2" providerId="LiveId" clId="{651C761D-FDB5-4528-A27D-61ED007B0DE5}" dt="2020-02-27T10:57:46.508" v="1828"/>
          <ac:spMkLst>
            <pc:docMk/>
            <pc:sldMk cId="501274504" sldId="2076137528"/>
            <ac:spMk id="71" creationId="{87CC2527-562A-4F69-B487-4371E5B243E7}"/>
          </ac:spMkLst>
        </pc:spChg>
        <pc:spChg chg="add del">
          <ac:chgData name="Eldert Grootenboer" userId="3fe8758b2c2b58d2" providerId="LiveId" clId="{651C761D-FDB5-4528-A27D-61ED007B0DE5}" dt="2020-02-27T11:07:43.658" v="2185"/>
          <ac:spMkLst>
            <pc:docMk/>
            <pc:sldMk cId="501274504" sldId="2076137528"/>
            <ac:spMk id="2052" creationId="{3CD9DF72-87A3-404E-A828-84CBF11A8303}"/>
          </ac:spMkLst>
        </pc:spChg>
        <pc:spChg chg="add">
          <ac:chgData name="Eldert Grootenboer" userId="3fe8758b2c2b58d2" providerId="LiveId" clId="{651C761D-FDB5-4528-A27D-61ED007B0DE5}" dt="2020-02-27T14:33:48.310" v="4286" actId="26606"/>
          <ac:spMkLst>
            <pc:docMk/>
            <pc:sldMk cId="501274504" sldId="2076137528"/>
            <ac:spMk id="5126" creationId="{C5E6CFF1-2F42-4E10-9A97-F116F46F53FE}"/>
          </ac:spMkLst>
        </pc:spChg>
        <pc:picChg chg="del">
          <ac:chgData name="Eldert Grootenboer" userId="3fe8758b2c2b58d2" providerId="LiveId" clId="{651C761D-FDB5-4528-A27D-61ED007B0DE5}" dt="2020-02-27T10:50:29.216" v="1505" actId="478"/>
          <ac:picMkLst>
            <pc:docMk/>
            <pc:sldMk cId="501274504" sldId="2076137528"/>
            <ac:picMk id="5" creationId="{62A144E6-DFEB-4A0B-B814-6BF7CB028E1A}"/>
          </ac:picMkLst>
        </pc:picChg>
        <pc:picChg chg="add del">
          <ac:chgData name="Eldert Grootenboer" userId="3fe8758b2c2b58d2" providerId="LiveId" clId="{651C761D-FDB5-4528-A27D-61ED007B0DE5}" dt="2020-02-27T13:25:01.182" v="3306" actId="478"/>
          <ac:picMkLst>
            <pc:docMk/>
            <pc:sldMk cId="501274504" sldId="2076137528"/>
            <ac:picMk id="13" creationId="{1CA6ABF2-73C6-4FC0-B6D6-0B97143A33AD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14" creationId="{FA3F0F75-89DF-4FE6-9E10-B985A6741F0E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15" creationId="{3C913FDE-2B9D-4E79-B9F8-326363C3FDEF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16" creationId="{9C56F946-F812-4EDF-8876-C836C6FBDEFE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18" creationId="{200D70F5-6CA1-4F6D-AB5D-7D11AAAF0F75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22" creationId="{3FFF4872-E53F-46FD-82B3-BE52D7BBEF62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23" creationId="{1BEFE376-77DA-4C76-907E-E3732037693C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32" creationId="{F636893C-9E22-419C-85D3-B488786E5E00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33" creationId="{499AC745-22C3-4B32-8874-71F815554246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34" creationId="{04A55D0E-1474-4E5D-AEEC-DCFD892FA971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35" creationId="{82F1A11B-0446-4AA9-837C-35DE1DD0F213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36" creationId="{25124CE8-20CD-49E0-B58F-2B5C3285D13E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37" creationId="{DA595C5F-BEFF-4D0C-AC7E-0B1132F4A11B}"/>
          </ac:picMkLst>
        </pc:picChg>
        <pc:picChg chg="add del">
          <ac:chgData name="Eldert Grootenboer" userId="3fe8758b2c2b58d2" providerId="LiveId" clId="{651C761D-FDB5-4528-A27D-61ED007B0DE5}" dt="2020-02-27T12:28:46.075" v="2675"/>
          <ac:picMkLst>
            <pc:docMk/>
            <pc:sldMk cId="501274504" sldId="2076137528"/>
            <ac:picMk id="38" creationId="{5CE98A12-1C67-4212-BAB6-A26D88ED2D39}"/>
          </ac:picMkLst>
        </pc:picChg>
        <pc:picChg chg="add del mod">
          <ac:chgData name="Eldert Grootenboer" userId="3fe8758b2c2b58d2" providerId="LiveId" clId="{651C761D-FDB5-4528-A27D-61ED007B0DE5}" dt="2020-02-27T11:07:44.933" v="2186" actId="21"/>
          <ac:picMkLst>
            <pc:docMk/>
            <pc:sldMk cId="501274504" sldId="2076137528"/>
            <ac:picMk id="2050" creationId="{1E74AD21-0EE6-41D3-8676-D05304B63B8B}"/>
          </ac:picMkLst>
        </pc:picChg>
        <pc:picChg chg="add del">
          <ac:chgData name="Eldert Grootenboer" userId="3fe8758b2c2b58d2" providerId="LiveId" clId="{651C761D-FDB5-4528-A27D-61ED007B0DE5}" dt="2020-02-27T13:25:02.385" v="3308"/>
          <ac:picMkLst>
            <pc:docMk/>
            <pc:sldMk cId="501274504" sldId="2076137528"/>
            <ac:picMk id="5122" creationId="{FAD19FDB-E5C6-432C-8839-A783253440BF}"/>
          </ac:picMkLst>
        </pc:picChg>
        <pc:picChg chg="add mod ord">
          <ac:chgData name="Eldert Grootenboer" userId="3fe8758b2c2b58d2" providerId="LiveId" clId="{651C761D-FDB5-4528-A27D-61ED007B0DE5}" dt="2020-02-27T14:33:48.310" v="4286" actId="26606"/>
          <ac:picMkLst>
            <pc:docMk/>
            <pc:sldMk cId="501274504" sldId="2076137528"/>
            <ac:picMk id="5124" creationId="{D212096C-B5F4-4982-B147-9A339A5E9E8C}"/>
          </ac:picMkLst>
        </pc:picChg>
        <pc:cxnChg chg="del">
          <ac:chgData name="Eldert Grootenboer" userId="3fe8758b2c2b58d2" providerId="LiveId" clId="{651C761D-FDB5-4528-A27D-61ED007B0DE5}" dt="2020-02-27T10:50:31.040" v="1506" actId="26606"/>
          <ac:cxnSpMkLst>
            <pc:docMk/>
            <pc:sldMk cId="501274504" sldId="2076137528"/>
            <ac:cxnSpMk id="19" creationId="{BCDAEC91-5BCE-4B55-9CC0-43EF94CB734B}"/>
          </ac:cxnSpMkLst>
        </pc:cxnChg>
        <pc:cxnChg chg="add del">
          <ac:chgData name="Eldert Grootenboer" userId="3fe8758b2c2b58d2" providerId="LiveId" clId="{651C761D-FDB5-4528-A27D-61ED007B0DE5}" dt="2020-02-27T12:28:46.075" v="2675"/>
          <ac:cxnSpMkLst>
            <pc:docMk/>
            <pc:sldMk cId="501274504" sldId="2076137528"/>
            <ac:cxnSpMk id="26" creationId="{3EE950FF-4F56-4F0C-BC03-2997DF6B4A46}"/>
          </ac:cxnSpMkLst>
        </pc:cxnChg>
        <pc:cxnChg chg="add del">
          <ac:chgData name="Eldert Grootenboer" userId="3fe8758b2c2b58d2" providerId="LiveId" clId="{651C761D-FDB5-4528-A27D-61ED007B0DE5}" dt="2020-02-27T12:28:46.075" v="2675"/>
          <ac:cxnSpMkLst>
            <pc:docMk/>
            <pc:sldMk cId="501274504" sldId="2076137528"/>
            <ac:cxnSpMk id="27" creationId="{5BF39FAF-86DF-4AAC-ABD2-651A2700CFCC}"/>
          </ac:cxnSpMkLst>
        </pc:cxnChg>
        <pc:cxnChg chg="add del">
          <ac:chgData name="Eldert Grootenboer" userId="3fe8758b2c2b58d2" providerId="LiveId" clId="{651C761D-FDB5-4528-A27D-61ED007B0DE5}" dt="2020-02-27T12:28:46.075" v="2675"/>
          <ac:cxnSpMkLst>
            <pc:docMk/>
            <pc:sldMk cId="501274504" sldId="2076137528"/>
            <ac:cxnSpMk id="28" creationId="{42DC71ED-F816-48D1-89A6-ECC53D839D2A}"/>
          </ac:cxnSpMkLst>
        </pc:cxnChg>
        <pc:cxnChg chg="add del">
          <ac:chgData name="Eldert Grootenboer" userId="3fe8758b2c2b58d2" providerId="LiveId" clId="{651C761D-FDB5-4528-A27D-61ED007B0DE5}" dt="2020-02-27T12:28:46.075" v="2675"/>
          <ac:cxnSpMkLst>
            <pc:docMk/>
            <pc:sldMk cId="501274504" sldId="2076137528"/>
            <ac:cxnSpMk id="29" creationId="{5AF584F6-FB28-4B11-B441-03F713EDD696}"/>
          </ac:cxnSpMkLst>
        </pc:cxnChg>
        <pc:cxnChg chg="add del">
          <ac:chgData name="Eldert Grootenboer" userId="3fe8758b2c2b58d2" providerId="LiveId" clId="{651C761D-FDB5-4528-A27D-61ED007B0DE5}" dt="2020-02-27T12:28:46.075" v="2675"/>
          <ac:cxnSpMkLst>
            <pc:docMk/>
            <pc:sldMk cId="501274504" sldId="2076137528"/>
            <ac:cxnSpMk id="30" creationId="{509B1C39-C1A1-4B0F-B3E1-4A86A6B1A196}"/>
          </ac:cxnSpMkLst>
        </pc:cxnChg>
        <pc:cxnChg chg="add del">
          <ac:chgData name="Eldert Grootenboer" userId="3fe8758b2c2b58d2" providerId="LiveId" clId="{651C761D-FDB5-4528-A27D-61ED007B0DE5}" dt="2020-02-27T12:28:46.075" v="2675"/>
          <ac:cxnSpMkLst>
            <pc:docMk/>
            <pc:sldMk cId="501274504" sldId="2076137528"/>
            <ac:cxnSpMk id="31" creationId="{C94970CC-C2F5-4CC6-B422-F50F940C6E59}"/>
          </ac:cxnSpMkLst>
        </pc:cxnChg>
        <pc:cxnChg chg="add del">
          <ac:chgData name="Eldert Grootenboer" userId="3fe8758b2c2b58d2" providerId="LiveId" clId="{651C761D-FDB5-4528-A27D-61ED007B0DE5}" dt="2020-02-27T10:57:46.508" v="1828"/>
          <ac:cxnSpMkLst>
            <pc:docMk/>
            <pc:sldMk cId="501274504" sldId="2076137528"/>
            <ac:cxnSpMk id="73" creationId="{BCDAEC91-5BCE-4B55-9CC0-43EF94CB734B}"/>
          </ac:cxnSpMkLst>
        </pc:cxnChg>
        <pc:cxnChg chg="add">
          <ac:chgData name="Eldert Grootenboer" userId="3fe8758b2c2b58d2" providerId="LiveId" clId="{651C761D-FDB5-4528-A27D-61ED007B0DE5}" dt="2020-02-27T14:33:48.310" v="4286" actId="26606"/>
          <ac:cxnSpMkLst>
            <pc:docMk/>
            <pc:sldMk cId="501274504" sldId="2076137528"/>
            <ac:cxnSpMk id="75" creationId="{67182200-4859-4C8D-BCBB-55B245C28BA3}"/>
          </ac:cxnSpMkLst>
        </pc:cxnChg>
        <pc:cxnChg chg="add del">
          <ac:chgData name="Eldert Grootenboer" userId="3fe8758b2c2b58d2" providerId="LiveId" clId="{651C761D-FDB5-4528-A27D-61ED007B0DE5}" dt="2020-02-27T11:07:43.658" v="2185"/>
          <ac:cxnSpMkLst>
            <pc:docMk/>
            <pc:sldMk cId="501274504" sldId="2076137528"/>
            <ac:cxnSpMk id="2053" creationId="{20E3A342-4D61-4E3F-AF90-1AB42AEB96CC}"/>
          </ac:cxnSpMkLst>
        </pc:cxnChg>
      </pc:sldChg>
      <pc:sldChg chg="addSp delSp modSp add del mod setBg setClrOvrMap">
        <pc:chgData name="Eldert Grootenboer" userId="3fe8758b2c2b58d2" providerId="LiveId" clId="{651C761D-FDB5-4528-A27D-61ED007B0DE5}" dt="2020-02-27T13:34:27.654" v="3496" actId="47"/>
        <pc:sldMkLst>
          <pc:docMk/>
          <pc:sldMk cId="96253420" sldId="2076137529"/>
        </pc:sldMkLst>
        <pc:spChg chg="del">
          <ac:chgData name="Eldert Grootenboer" userId="3fe8758b2c2b58d2" providerId="LiveId" clId="{651C761D-FDB5-4528-A27D-61ED007B0DE5}" dt="2020-02-27T12:15:34.520" v="2346"/>
          <ac:spMkLst>
            <pc:docMk/>
            <pc:sldMk cId="96253420" sldId="2076137529"/>
            <ac:spMk id="2" creationId="{FCC6202F-105A-4BD7-A2C7-2F615A543E68}"/>
          </ac:spMkLst>
        </pc:spChg>
        <pc:spChg chg="add del mod">
          <ac:chgData name="Eldert Grootenboer" userId="3fe8758b2c2b58d2" providerId="LiveId" clId="{651C761D-FDB5-4528-A27D-61ED007B0DE5}" dt="2020-02-27T12:17:16.641" v="2477" actId="478"/>
          <ac:spMkLst>
            <pc:docMk/>
            <pc:sldMk cId="96253420" sldId="2076137529"/>
            <ac:spMk id="3" creationId="{33FDB864-CDEA-4C35-8FA6-F261A5CA1D66}"/>
          </ac:spMkLst>
        </pc:spChg>
        <pc:spChg chg="add del mod">
          <ac:chgData name="Eldert Grootenboer" userId="3fe8758b2c2b58d2" providerId="LiveId" clId="{651C761D-FDB5-4528-A27D-61ED007B0DE5}" dt="2020-02-27T12:16:44.639" v="2473" actId="26606"/>
          <ac:spMkLst>
            <pc:docMk/>
            <pc:sldMk cId="96253420" sldId="2076137529"/>
            <ac:spMk id="4" creationId="{BFFE71B6-EF76-4AEB-BE6B-D9CE668E652F}"/>
          </ac:spMkLst>
        </pc:spChg>
        <pc:spChg chg="add del">
          <ac:chgData name="Eldert Grootenboer" userId="3fe8758b2c2b58d2" providerId="LiveId" clId="{651C761D-FDB5-4528-A27D-61ED007B0DE5}" dt="2020-02-27T12:17:55.262" v="2487" actId="478"/>
          <ac:spMkLst>
            <pc:docMk/>
            <pc:sldMk cId="96253420" sldId="2076137529"/>
            <ac:spMk id="7" creationId="{439DBEEE-4F71-4E7F-8541-14B8ACDF716B}"/>
          </ac:spMkLst>
        </pc:spChg>
        <pc:spChg chg="add del mod ord">
          <ac:chgData name="Eldert Grootenboer" userId="3fe8758b2c2b58d2" providerId="LiveId" clId="{651C761D-FDB5-4528-A27D-61ED007B0DE5}" dt="2020-02-27T12:17:38.514" v="2482" actId="478"/>
          <ac:spMkLst>
            <pc:docMk/>
            <pc:sldMk cId="96253420" sldId="2076137529"/>
            <ac:spMk id="8" creationId="{33F9CAC4-E637-4972-A24B-5937BD35DD99}"/>
          </ac:spMkLst>
        </pc:spChg>
        <pc:spChg chg="add del mod">
          <ac:chgData name="Eldert Grootenboer" userId="3fe8758b2c2b58d2" providerId="LiveId" clId="{651C761D-FDB5-4528-A27D-61ED007B0DE5}" dt="2020-02-27T12:17:50.073" v="2486" actId="478"/>
          <ac:spMkLst>
            <pc:docMk/>
            <pc:sldMk cId="96253420" sldId="2076137529"/>
            <ac:spMk id="10" creationId="{EFF1DFC7-CEEC-4C86-B016-9AF381D41012}"/>
          </ac:spMkLst>
        </pc:spChg>
        <pc:spChg chg="add mod">
          <ac:chgData name="Eldert Grootenboer" userId="3fe8758b2c2b58d2" providerId="LiveId" clId="{651C761D-FDB5-4528-A27D-61ED007B0DE5}" dt="2020-02-27T13:29:13.492" v="3376" actId="20577"/>
          <ac:spMkLst>
            <pc:docMk/>
            <pc:sldMk cId="96253420" sldId="2076137529"/>
            <ac:spMk id="12" creationId="{C02896DB-77BF-428F-90B4-21D09F9892B5}"/>
          </ac:spMkLst>
        </pc:spChg>
        <pc:graphicFrameChg chg="add mod modGraphic">
          <ac:chgData name="Eldert Grootenboer" userId="3fe8758b2c2b58d2" providerId="LiveId" clId="{651C761D-FDB5-4528-A27D-61ED007B0DE5}" dt="2020-02-27T12:36:42.794" v="2836" actId="113"/>
          <ac:graphicFrameMkLst>
            <pc:docMk/>
            <pc:sldMk cId="96253420" sldId="2076137529"/>
            <ac:graphicFrameMk id="6" creationId="{1FD72F67-F918-4009-8788-725404C20529}"/>
          </ac:graphicFrameMkLst>
        </pc:graphicFrameChg>
        <pc:picChg chg="add del">
          <ac:chgData name="Eldert Grootenboer" userId="3fe8758b2c2b58d2" providerId="LiveId" clId="{651C761D-FDB5-4528-A27D-61ED007B0DE5}" dt="2020-02-27T13:20:54.401" v="3294"/>
          <ac:picMkLst>
            <pc:docMk/>
            <pc:sldMk cId="96253420" sldId="2076137529"/>
            <ac:picMk id="4" creationId="{E1D72D21-BCC9-431A-B9EE-B93864C217B2}"/>
          </ac:picMkLst>
        </pc:picChg>
      </pc:sldChg>
      <pc:sldChg chg="addSp delSp modSp add del mod ord modTransition setBg">
        <pc:chgData name="Eldert Grootenboer" userId="3fe8758b2c2b58d2" providerId="LiveId" clId="{651C761D-FDB5-4528-A27D-61ED007B0DE5}" dt="2020-02-27T14:21:26.091" v="4220" actId="47"/>
        <pc:sldMkLst>
          <pc:docMk/>
          <pc:sldMk cId="2513579944" sldId="2076137530"/>
        </pc:sldMkLst>
        <pc:spChg chg="mod">
          <ac:chgData name="Eldert Grootenboer" userId="3fe8758b2c2b58d2" providerId="LiveId" clId="{651C761D-FDB5-4528-A27D-61ED007B0DE5}" dt="2020-02-27T13:20:28.174" v="3289" actId="26606"/>
          <ac:spMkLst>
            <pc:docMk/>
            <pc:sldMk cId="2513579944" sldId="2076137530"/>
            <ac:spMk id="2" creationId="{13943891-95C2-4B66-99C5-BC22453C5C9C}"/>
          </ac:spMkLst>
        </pc:spChg>
        <pc:spChg chg="add del mod">
          <ac:chgData name="Eldert Grootenboer" userId="3fe8758b2c2b58d2" providerId="LiveId" clId="{651C761D-FDB5-4528-A27D-61ED007B0DE5}" dt="2020-02-27T13:43:09.136" v="3575"/>
          <ac:spMkLst>
            <pc:docMk/>
            <pc:sldMk cId="2513579944" sldId="2076137530"/>
            <ac:spMk id="3" creationId="{80906842-70A8-4BFF-8D3D-B2CA23C5DB00}"/>
          </ac:spMkLst>
        </pc:spChg>
        <pc:spChg chg="add del mod">
          <ac:chgData name="Eldert Grootenboer" userId="3fe8758b2c2b58d2" providerId="LiveId" clId="{651C761D-FDB5-4528-A27D-61ED007B0DE5}" dt="2020-02-27T13:56:57.117" v="3694"/>
          <ac:spMkLst>
            <pc:docMk/>
            <pc:sldMk cId="2513579944" sldId="2076137530"/>
            <ac:spMk id="4" creationId="{68843958-75C7-4684-AF22-38BC56BAEDEB}"/>
          </ac:spMkLst>
        </pc:spChg>
        <pc:spChg chg="add del mod">
          <ac:chgData name="Eldert Grootenboer" userId="3fe8758b2c2b58d2" providerId="LiveId" clId="{651C761D-FDB5-4528-A27D-61ED007B0DE5}" dt="2020-02-27T14:21:01.478" v="4215"/>
          <ac:spMkLst>
            <pc:docMk/>
            <pc:sldMk cId="2513579944" sldId="2076137530"/>
            <ac:spMk id="6" creationId="{EABDA883-972A-4402-AFFD-9B87426BE1C2}"/>
          </ac:spMkLst>
        </pc:spChg>
        <pc:spChg chg="add del">
          <ac:chgData name="Eldert Grootenboer" userId="3fe8758b2c2b58d2" providerId="LiveId" clId="{651C761D-FDB5-4528-A27D-61ED007B0DE5}" dt="2020-02-27T13:20:28.174" v="3289" actId="26606"/>
          <ac:spMkLst>
            <pc:docMk/>
            <pc:sldMk cId="2513579944" sldId="2076137530"/>
            <ac:spMk id="71" creationId="{A4AC5506-6312-4701-8D3C-40187889A947}"/>
          </ac:spMkLst>
        </pc:spChg>
        <pc:picChg chg="add del mod">
          <ac:chgData name="Eldert Grootenboer" userId="3fe8758b2c2b58d2" providerId="LiveId" clId="{651C761D-FDB5-4528-A27D-61ED007B0DE5}" dt="2020-02-27T13:21:08.670" v="3299" actId="21"/>
          <ac:picMkLst>
            <pc:docMk/>
            <pc:sldMk cId="2513579944" sldId="2076137530"/>
            <ac:picMk id="5" creationId="{5BEC84CA-50DA-47E2-A93C-706E2B3D23DA}"/>
          </ac:picMkLst>
        </pc:picChg>
        <pc:picChg chg="add del mod">
          <ac:chgData name="Eldert Grootenboer" userId="3fe8758b2c2b58d2" providerId="LiveId" clId="{651C761D-FDB5-4528-A27D-61ED007B0DE5}" dt="2020-02-27T14:21:07.286" v="4216" actId="21"/>
          <ac:picMkLst>
            <pc:docMk/>
            <pc:sldMk cId="2513579944" sldId="2076137530"/>
            <ac:picMk id="1026" creationId="{3861448D-7D61-4A74-B639-92FB5413DA04}"/>
          </ac:picMkLst>
        </pc:picChg>
      </pc:sldChg>
      <pc:sldChg chg="addSp delSp modSp add mod ord modTransition">
        <pc:chgData name="Eldert Grootenboer" userId="3fe8758b2c2b58d2" providerId="LiveId" clId="{651C761D-FDB5-4528-A27D-61ED007B0DE5}" dt="2020-03-02T19:32:59.284" v="5516"/>
        <pc:sldMkLst>
          <pc:docMk/>
          <pc:sldMk cId="507135382" sldId="2076137531"/>
        </pc:sldMkLst>
        <pc:spChg chg="mod">
          <ac:chgData name="Eldert Grootenboer" userId="3fe8758b2c2b58d2" providerId="LiveId" clId="{651C761D-FDB5-4528-A27D-61ED007B0DE5}" dt="2020-02-27T13:31:38.664" v="3436" actId="20577"/>
          <ac:spMkLst>
            <pc:docMk/>
            <pc:sldMk cId="507135382" sldId="2076137531"/>
            <ac:spMk id="2" creationId="{6A6DD777-75C2-4B25-B89E-AEE7DE7DB849}"/>
          </ac:spMkLst>
        </pc:spChg>
        <pc:spChg chg="add del mod">
          <ac:chgData name="Eldert Grootenboer" userId="3fe8758b2c2b58d2" providerId="LiveId" clId="{651C761D-FDB5-4528-A27D-61ED007B0DE5}" dt="2020-03-02T16:33:53.552" v="4865"/>
          <ac:spMkLst>
            <pc:docMk/>
            <pc:sldMk cId="507135382" sldId="2076137531"/>
            <ac:spMk id="3" creationId="{38547E21-F449-4C53-B9C3-67F316D3448C}"/>
          </ac:spMkLst>
        </pc:spChg>
        <pc:spChg chg="add del">
          <ac:chgData name="Eldert Grootenboer" userId="3fe8758b2c2b58d2" providerId="LiveId" clId="{651C761D-FDB5-4528-A27D-61ED007B0DE5}" dt="2020-02-27T13:19:58.423" v="3283"/>
          <ac:spMkLst>
            <pc:docMk/>
            <pc:sldMk cId="507135382" sldId="2076137531"/>
            <ac:spMk id="3" creationId="{8C99EBC2-6A59-47CD-A4C7-A1D29987DC48}"/>
          </ac:spMkLst>
        </pc:spChg>
        <pc:spChg chg="add del">
          <ac:chgData name="Eldert Grootenboer" userId="3fe8758b2c2b58d2" providerId="LiveId" clId="{651C761D-FDB5-4528-A27D-61ED007B0DE5}" dt="2020-02-27T13:20:02.831" v="3285"/>
          <ac:spMkLst>
            <pc:docMk/>
            <pc:sldMk cId="507135382" sldId="2076137531"/>
            <ac:spMk id="4" creationId="{43324EEA-5F9D-4568-B36C-EFD91D4790FC}"/>
          </ac:spMkLst>
        </pc:spChg>
        <pc:picChg chg="add del mod">
          <ac:chgData name="Eldert Grootenboer" userId="3fe8758b2c2b58d2" providerId="LiveId" clId="{651C761D-FDB5-4528-A27D-61ED007B0DE5}" dt="2020-02-27T13:20:52.158" v="3292" actId="21"/>
          <ac:picMkLst>
            <pc:docMk/>
            <pc:sldMk cId="507135382" sldId="2076137531"/>
            <ac:picMk id="5" creationId="{68B355F2-4BA9-4D30-AB41-6EBD4F85A3A5}"/>
          </ac:picMkLst>
        </pc:picChg>
        <pc:picChg chg="add mod">
          <ac:chgData name="Eldert Grootenboer" userId="3fe8758b2c2b58d2" providerId="LiveId" clId="{651C761D-FDB5-4528-A27D-61ED007B0DE5}" dt="2020-02-27T14:48:49.319" v="4472" actId="14100"/>
          <ac:picMkLst>
            <pc:docMk/>
            <pc:sldMk cId="507135382" sldId="2076137531"/>
            <ac:picMk id="6" creationId="{C9ED5BD1-2A25-4FC9-B730-A01F85C634BC}"/>
          </ac:picMkLst>
        </pc:picChg>
      </pc:sldChg>
      <pc:sldChg chg="addSp delSp modSp add del mod">
        <pc:chgData name="Eldert Grootenboer" userId="3fe8758b2c2b58d2" providerId="LiveId" clId="{651C761D-FDB5-4528-A27D-61ED007B0DE5}" dt="2020-02-27T13:30:25.514" v="3418" actId="47"/>
        <pc:sldMkLst>
          <pc:docMk/>
          <pc:sldMk cId="1740076087" sldId="2076137532"/>
        </pc:sldMkLst>
        <pc:spChg chg="mod topLvl">
          <ac:chgData name="Eldert Grootenboer" userId="3fe8758b2c2b58d2" providerId="LiveId" clId="{651C761D-FDB5-4528-A27D-61ED007B0DE5}" dt="2020-02-27T13:26:41.944" v="3320" actId="165"/>
          <ac:spMkLst>
            <pc:docMk/>
            <pc:sldMk cId="1740076087" sldId="2076137532"/>
            <ac:spMk id="5" creationId="{61053D64-F516-4FC1-9F34-9BF1CDFAB702}"/>
          </ac:spMkLst>
        </pc:spChg>
        <pc:spChg chg="mod topLvl">
          <ac:chgData name="Eldert Grootenboer" userId="3fe8758b2c2b58d2" providerId="LiveId" clId="{651C761D-FDB5-4528-A27D-61ED007B0DE5}" dt="2020-02-27T13:26:41.944" v="3320" actId="165"/>
          <ac:spMkLst>
            <pc:docMk/>
            <pc:sldMk cId="1740076087" sldId="2076137532"/>
            <ac:spMk id="10" creationId="{FB8AB48C-979B-4EDF-8017-1176D8181C23}"/>
          </ac:spMkLst>
        </pc:spChg>
        <pc:spChg chg="mod topLvl">
          <ac:chgData name="Eldert Grootenboer" userId="3fe8758b2c2b58d2" providerId="LiveId" clId="{651C761D-FDB5-4528-A27D-61ED007B0DE5}" dt="2020-02-27T13:26:41.944" v="3320" actId="165"/>
          <ac:spMkLst>
            <pc:docMk/>
            <pc:sldMk cId="1740076087" sldId="2076137532"/>
            <ac:spMk id="14" creationId="{8A5F740D-FDB2-47F3-9A3B-357F6B6E1CF2}"/>
          </ac:spMkLst>
        </pc:spChg>
        <pc:spChg chg="mod topLvl">
          <ac:chgData name="Eldert Grootenboer" userId="3fe8758b2c2b58d2" providerId="LiveId" clId="{651C761D-FDB5-4528-A27D-61ED007B0DE5}" dt="2020-02-27T13:26:41.944" v="3320" actId="165"/>
          <ac:spMkLst>
            <pc:docMk/>
            <pc:sldMk cId="1740076087" sldId="2076137532"/>
            <ac:spMk id="19" creationId="{D1173027-28CA-4A3E-B7CC-64FCF12678DC}"/>
          </ac:spMkLst>
        </pc:spChg>
        <pc:spChg chg="mod topLvl">
          <ac:chgData name="Eldert Grootenboer" userId="3fe8758b2c2b58d2" providerId="LiveId" clId="{651C761D-FDB5-4528-A27D-61ED007B0DE5}" dt="2020-02-27T13:26:41.944" v="3320" actId="165"/>
          <ac:spMkLst>
            <pc:docMk/>
            <pc:sldMk cId="1740076087" sldId="2076137532"/>
            <ac:spMk id="23" creationId="{43632E66-90FC-4D4F-99BA-3BF50F8943FE}"/>
          </ac:spMkLst>
        </pc:spChg>
        <pc:spChg chg="add del">
          <ac:chgData name="Eldert Grootenboer" userId="3fe8758b2c2b58d2" providerId="LiveId" clId="{651C761D-FDB5-4528-A27D-61ED007B0DE5}" dt="2020-02-27T13:26:45.643" v="3323" actId="478"/>
          <ac:spMkLst>
            <pc:docMk/>
            <pc:sldMk cId="1740076087" sldId="2076137532"/>
            <ac:spMk id="30" creationId="{A110B71A-2435-4BB3-B2C2-30BEC2C49886}"/>
          </ac:spMkLst>
        </pc:spChg>
        <pc:spChg chg="add del">
          <ac:chgData name="Eldert Grootenboer" userId="3fe8758b2c2b58d2" providerId="LiveId" clId="{651C761D-FDB5-4528-A27D-61ED007B0DE5}" dt="2020-02-27T13:26:45.643" v="3323" actId="478"/>
          <ac:spMkLst>
            <pc:docMk/>
            <pc:sldMk cId="1740076087" sldId="2076137532"/>
            <ac:spMk id="31" creationId="{E9806E61-9EFD-405B-9A51-860C913AD8F5}"/>
          </ac:spMkLst>
        </pc:spChg>
        <pc:spChg chg="add del">
          <ac:chgData name="Eldert Grootenboer" userId="3fe8758b2c2b58d2" providerId="LiveId" clId="{651C761D-FDB5-4528-A27D-61ED007B0DE5}" dt="2020-02-27T13:26:45.643" v="3323" actId="478"/>
          <ac:spMkLst>
            <pc:docMk/>
            <pc:sldMk cId="1740076087" sldId="2076137532"/>
            <ac:spMk id="33" creationId="{B2EDD4F1-8621-4920-80E2-1C545DFA7E8C}"/>
          </ac:spMkLst>
        </pc:spChg>
        <pc:spChg chg="add del">
          <ac:chgData name="Eldert Grootenboer" userId="3fe8758b2c2b58d2" providerId="LiveId" clId="{651C761D-FDB5-4528-A27D-61ED007B0DE5}" dt="2020-02-27T13:26:45.643" v="3323" actId="478"/>
          <ac:spMkLst>
            <pc:docMk/>
            <pc:sldMk cId="1740076087" sldId="2076137532"/>
            <ac:spMk id="82" creationId="{2F4FB84E-B1CB-4C85-8A4B-B249E59B527C}"/>
          </ac:spMkLst>
        </pc:spChg>
        <pc:grpChg chg="add del">
          <ac:chgData name="Eldert Grootenboer" userId="3fe8758b2c2b58d2" providerId="LiveId" clId="{651C761D-FDB5-4528-A27D-61ED007B0DE5}" dt="2020-02-27T13:26:45.643" v="3323" actId="478"/>
          <ac:grpSpMkLst>
            <pc:docMk/>
            <pc:sldMk cId="1740076087" sldId="2076137532"/>
            <ac:grpSpMk id="34" creationId="{ABE221BC-140B-4A80-B472-47A8AD93C8FB}"/>
          </ac:grpSpMkLst>
        </pc:grpChg>
        <pc:grpChg chg="add del mod">
          <ac:chgData name="Eldert Grootenboer" userId="3fe8758b2c2b58d2" providerId="LiveId" clId="{651C761D-FDB5-4528-A27D-61ED007B0DE5}" dt="2020-02-27T13:26:41.944" v="3320" actId="165"/>
          <ac:grpSpMkLst>
            <pc:docMk/>
            <pc:sldMk cId="1740076087" sldId="2076137532"/>
            <ac:grpSpMk id="43" creationId="{82563FEC-A0F8-4563-8D1D-CB197D2F4DA0}"/>
          </ac:grpSpMkLst>
        </pc:grpChg>
        <pc:grpChg chg="add del">
          <ac:chgData name="Eldert Grootenboer" userId="3fe8758b2c2b58d2" providerId="LiveId" clId="{651C761D-FDB5-4528-A27D-61ED007B0DE5}" dt="2020-02-27T13:26:45.643" v="3323" actId="478"/>
          <ac:grpSpMkLst>
            <pc:docMk/>
            <pc:sldMk cId="1740076087" sldId="2076137532"/>
            <ac:grpSpMk id="52" creationId="{0BB99F1E-EFB8-45B2-AC08-61E8205EEA08}"/>
          </ac:grpSpMkLst>
        </pc:grpChg>
        <pc:grpChg chg="add del">
          <ac:chgData name="Eldert Grootenboer" userId="3fe8758b2c2b58d2" providerId="LiveId" clId="{651C761D-FDB5-4528-A27D-61ED007B0DE5}" dt="2020-02-27T13:26:45.643" v="3323" actId="478"/>
          <ac:grpSpMkLst>
            <pc:docMk/>
            <pc:sldMk cId="1740076087" sldId="2076137532"/>
            <ac:grpSpMk id="56" creationId="{C81B197A-2D4F-494F-83A3-E6AB24A9BDE3}"/>
          </ac:grpSpMkLst>
        </pc:grpChg>
        <pc:grpChg chg="add del">
          <ac:chgData name="Eldert Grootenboer" userId="3fe8758b2c2b58d2" providerId="LiveId" clId="{651C761D-FDB5-4528-A27D-61ED007B0DE5}" dt="2020-02-27T13:26:45.643" v="3323" actId="478"/>
          <ac:grpSpMkLst>
            <pc:docMk/>
            <pc:sldMk cId="1740076087" sldId="2076137532"/>
            <ac:grpSpMk id="60" creationId="{C994D690-F049-4B22-B5B8-745CE1AD1CA3}"/>
          </ac:grpSpMkLst>
        </pc:grpChg>
        <pc:picChg chg="add del mod topLvl">
          <ac:chgData name="Eldert Grootenboer" userId="3fe8758b2c2b58d2" providerId="LiveId" clId="{651C761D-FDB5-4528-A27D-61ED007B0DE5}" dt="2020-02-27T13:26:41.944" v="3320" actId="165"/>
          <ac:picMkLst>
            <pc:docMk/>
            <pc:sldMk cId="1740076087" sldId="2076137532"/>
            <ac:picMk id="26" creationId="{452CFEF6-3D29-446B-8FC1-047D15506BF2}"/>
          </ac:picMkLst>
        </pc:picChg>
        <pc:picChg chg="add del mod topLvl">
          <ac:chgData name="Eldert Grootenboer" userId="3fe8758b2c2b58d2" providerId="LiveId" clId="{651C761D-FDB5-4528-A27D-61ED007B0DE5}" dt="2020-02-27T13:26:41.944" v="3320" actId="165"/>
          <ac:picMkLst>
            <pc:docMk/>
            <pc:sldMk cId="1740076087" sldId="2076137532"/>
            <ac:picMk id="28" creationId="{C5C02185-F822-4046-B6C6-54D8C2B547A6}"/>
          </ac:picMkLst>
        </pc:picChg>
        <pc:picChg chg="add del mod topLvl">
          <ac:chgData name="Eldert Grootenboer" userId="3fe8758b2c2b58d2" providerId="LiveId" clId="{651C761D-FDB5-4528-A27D-61ED007B0DE5}" dt="2020-02-27T13:26:41.944" v="3320" actId="165"/>
          <ac:picMkLst>
            <pc:docMk/>
            <pc:sldMk cId="1740076087" sldId="2076137532"/>
            <ac:picMk id="32" creationId="{8C7CB848-5A7B-4407-BDAA-4E6DD7B53CF0}"/>
          </ac:picMkLst>
        </pc:picChg>
        <pc:picChg chg="add del mod topLvl">
          <ac:chgData name="Eldert Grootenboer" userId="3fe8758b2c2b58d2" providerId="LiveId" clId="{651C761D-FDB5-4528-A27D-61ED007B0DE5}" dt="2020-02-27T13:26:41.944" v="3320" actId="165"/>
          <ac:picMkLst>
            <pc:docMk/>
            <pc:sldMk cId="1740076087" sldId="2076137532"/>
            <ac:picMk id="36" creationId="{3F4EE0A4-A227-431B-807B-5CA269CB79F3}"/>
          </ac:picMkLst>
        </pc:picChg>
        <pc:picChg chg="add del mod topLvl">
          <ac:chgData name="Eldert Grootenboer" userId="3fe8758b2c2b58d2" providerId="LiveId" clId="{651C761D-FDB5-4528-A27D-61ED007B0DE5}" dt="2020-02-27T13:26:41.944" v="3320" actId="165"/>
          <ac:picMkLst>
            <pc:docMk/>
            <pc:sldMk cId="1740076087" sldId="2076137532"/>
            <ac:picMk id="42" creationId="{16EFC0E2-B0B9-461C-AF89-CA95B80E196B}"/>
          </ac:picMkLst>
        </pc:picChg>
        <pc:cxnChg chg="add del">
          <ac:chgData name="Eldert Grootenboer" userId="3fe8758b2c2b58d2" providerId="LiveId" clId="{651C761D-FDB5-4528-A27D-61ED007B0DE5}" dt="2020-02-27T13:26:45.643" v="3323" actId="478"/>
          <ac:cxnSpMkLst>
            <pc:docMk/>
            <pc:sldMk cId="1740076087" sldId="2076137532"/>
            <ac:cxnSpMk id="29" creationId="{92D7B213-11B7-442E-B0D0-B930E0609262}"/>
          </ac:cxnSpMkLst>
        </pc:cxnChg>
        <pc:cxnChg chg="add del">
          <ac:chgData name="Eldert Grootenboer" userId="3fe8758b2c2b58d2" providerId="LiveId" clId="{651C761D-FDB5-4528-A27D-61ED007B0DE5}" dt="2020-02-27T13:26:42.429" v="3321" actId="478"/>
          <ac:cxnSpMkLst>
            <pc:docMk/>
            <pc:sldMk cId="1740076087" sldId="2076137532"/>
            <ac:cxnSpMk id="44" creationId="{F8CEE1BC-2F29-407E-B493-E9E95BBFAE81}"/>
          </ac:cxnSpMkLst>
        </pc:cxnChg>
        <pc:cxnChg chg="add del">
          <ac:chgData name="Eldert Grootenboer" userId="3fe8758b2c2b58d2" providerId="LiveId" clId="{651C761D-FDB5-4528-A27D-61ED007B0DE5}" dt="2020-02-27T13:26:42.429" v="3321" actId="478"/>
          <ac:cxnSpMkLst>
            <pc:docMk/>
            <pc:sldMk cId="1740076087" sldId="2076137532"/>
            <ac:cxnSpMk id="46" creationId="{261869FC-512B-48A7-B06D-957D6910B254}"/>
          </ac:cxnSpMkLst>
        </pc:cxnChg>
        <pc:cxnChg chg="add del">
          <ac:chgData name="Eldert Grootenboer" userId="3fe8758b2c2b58d2" providerId="LiveId" clId="{651C761D-FDB5-4528-A27D-61ED007B0DE5}" dt="2020-02-27T13:26:42.429" v="3321" actId="478"/>
          <ac:cxnSpMkLst>
            <pc:docMk/>
            <pc:sldMk cId="1740076087" sldId="2076137532"/>
            <ac:cxnSpMk id="47" creationId="{53B7F7DB-0369-46D1-AF6B-39D0DCB8120C}"/>
          </ac:cxnSpMkLst>
        </pc:cxnChg>
        <pc:cxnChg chg="add del">
          <ac:chgData name="Eldert Grootenboer" userId="3fe8758b2c2b58d2" providerId="LiveId" clId="{651C761D-FDB5-4528-A27D-61ED007B0DE5}" dt="2020-02-27T13:26:42.429" v="3321" actId="478"/>
          <ac:cxnSpMkLst>
            <pc:docMk/>
            <pc:sldMk cId="1740076087" sldId="2076137532"/>
            <ac:cxnSpMk id="48" creationId="{D77539AC-6A6A-4A64-BA3D-149487737C64}"/>
          </ac:cxnSpMkLst>
        </pc:cxnChg>
      </pc:sldChg>
      <pc:sldChg chg="add del">
        <pc:chgData name="Eldert Grootenboer" userId="3fe8758b2c2b58d2" providerId="LiveId" clId="{651C761D-FDB5-4528-A27D-61ED007B0DE5}" dt="2020-02-27T13:16:10.457" v="3153" actId="47"/>
        <pc:sldMkLst>
          <pc:docMk/>
          <pc:sldMk cId="3046654649" sldId="2076137532"/>
        </pc:sldMkLst>
      </pc:sldChg>
      <pc:sldChg chg="addSp delSp modSp add mod ord modTransition setBg addAnim delAnim modAnim modShow">
        <pc:chgData name="Eldert Grootenboer" userId="3fe8758b2c2b58d2" providerId="LiveId" clId="{651C761D-FDB5-4528-A27D-61ED007B0DE5}" dt="2020-03-03T10:35:20.087" v="5869" actId="20577"/>
        <pc:sldMkLst>
          <pc:docMk/>
          <pc:sldMk cId="1333303937" sldId="2076137533"/>
        </pc:sldMkLst>
        <pc:spChg chg="mod">
          <ac:chgData name="Eldert Grootenboer" userId="3fe8758b2c2b58d2" providerId="LiveId" clId="{651C761D-FDB5-4528-A27D-61ED007B0DE5}" dt="2020-03-02T16:33:08.105" v="4855" actId="108"/>
          <ac:spMkLst>
            <pc:docMk/>
            <pc:sldMk cId="1333303937" sldId="2076137533"/>
            <ac:spMk id="2" creationId="{1642DB2F-6F6F-4C2A-B2B7-5128B5EA90DC}"/>
          </ac:spMkLst>
        </pc:spChg>
        <pc:spChg chg="add del mod">
          <ac:chgData name="Eldert Grootenboer" userId="3fe8758b2c2b58d2" providerId="LiveId" clId="{651C761D-FDB5-4528-A27D-61ED007B0DE5}" dt="2020-03-02T16:26:23.471" v="4700"/>
          <ac:spMkLst>
            <pc:docMk/>
            <pc:sldMk cId="1333303937" sldId="2076137533"/>
            <ac:spMk id="3" creationId="{432693DF-631A-4A65-B5A5-A642B709F530}"/>
          </ac:spMkLst>
        </pc:spChg>
        <pc:spChg chg="add del mod">
          <ac:chgData name="Eldert Grootenboer" userId="3fe8758b2c2b58d2" providerId="LiveId" clId="{651C761D-FDB5-4528-A27D-61ED007B0DE5}" dt="2020-02-27T14:36:13.303" v="4292"/>
          <ac:spMkLst>
            <pc:docMk/>
            <pc:sldMk cId="1333303937" sldId="2076137533"/>
            <ac:spMk id="3" creationId="{A213B025-F3AA-4C55-BE54-B36D8F8353E0}"/>
          </ac:spMkLst>
        </pc:spChg>
        <pc:spChg chg="add del mod">
          <ac:chgData name="Eldert Grootenboer" userId="3fe8758b2c2b58d2" providerId="LiveId" clId="{651C761D-FDB5-4528-A27D-61ED007B0DE5}" dt="2020-03-02T16:31:56.733" v="4845" actId="26606"/>
          <ac:spMkLst>
            <pc:docMk/>
            <pc:sldMk cId="1333303937" sldId="2076137533"/>
            <ac:spMk id="4" creationId="{28F09A16-8206-42F8-B0C5-255163DEFA5C}"/>
          </ac:spMkLst>
        </pc:spChg>
        <pc:spChg chg="add del mod">
          <ac:chgData name="Eldert Grootenboer" userId="3fe8758b2c2b58d2" providerId="LiveId" clId="{651C761D-FDB5-4528-A27D-61ED007B0DE5}" dt="2020-03-02T16:33:04.720" v="4853"/>
          <ac:spMkLst>
            <pc:docMk/>
            <pc:sldMk cId="1333303937" sldId="2076137533"/>
            <ac:spMk id="5" creationId="{CA5AA13D-678C-4A2C-B5E4-07457397478F}"/>
          </ac:spMkLst>
        </pc:spChg>
        <pc:spChg chg="add del mod">
          <ac:chgData name="Eldert Grootenboer" userId="3fe8758b2c2b58d2" providerId="LiveId" clId="{651C761D-FDB5-4528-A27D-61ED007B0DE5}" dt="2020-03-02T16:33:04.720" v="4853"/>
          <ac:spMkLst>
            <pc:docMk/>
            <pc:sldMk cId="1333303937" sldId="2076137533"/>
            <ac:spMk id="7" creationId="{429E4C3E-BF94-4275-BB1A-6FF0ECDB65D9}"/>
          </ac:spMkLst>
        </pc:spChg>
        <pc:spChg chg="add del mod">
          <ac:chgData name="Eldert Grootenboer" userId="3fe8758b2c2b58d2" providerId="LiveId" clId="{651C761D-FDB5-4528-A27D-61ED007B0DE5}" dt="2020-03-02T16:36:10.234" v="4887"/>
          <ac:spMkLst>
            <pc:docMk/>
            <pc:sldMk cId="1333303937" sldId="2076137533"/>
            <ac:spMk id="8" creationId="{FDE14FE0-BB98-4A1E-B600-6A851F5A4D57}"/>
          </ac:spMkLst>
        </pc:spChg>
        <pc:spChg chg="add del mod">
          <ac:chgData name="Eldert Grootenboer" userId="3fe8758b2c2b58d2" providerId="LiveId" clId="{651C761D-FDB5-4528-A27D-61ED007B0DE5}" dt="2020-03-02T16:36:10.234" v="4887"/>
          <ac:spMkLst>
            <pc:docMk/>
            <pc:sldMk cId="1333303937" sldId="2076137533"/>
            <ac:spMk id="9" creationId="{7A3FA26B-1546-4777-A5E0-21B348269133}"/>
          </ac:spMkLst>
        </pc:spChg>
        <pc:spChg chg="mod topLvl">
          <ac:chgData name="Eldert Grootenboer" userId="3fe8758b2c2b58d2" providerId="LiveId" clId="{651C761D-FDB5-4528-A27D-61ED007B0DE5}" dt="2020-03-02T16:36:49.295" v="4891" actId="164"/>
          <ac:spMkLst>
            <pc:docMk/>
            <pc:sldMk cId="1333303937" sldId="2076137533"/>
            <ac:spMk id="11" creationId="{4CC320FB-2FD0-4D66-8945-D165EFA531A1}"/>
          </ac:spMkLst>
        </pc:spChg>
        <pc:spChg chg="mod topLvl">
          <ac:chgData name="Eldert Grootenboer" userId="3fe8758b2c2b58d2" providerId="LiveId" clId="{651C761D-FDB5-4528-A27D-61ED007B0DE5}" dt="2020-03-02T16:36:49.295" v="4891" actId="164"/>
          <ac:spMkLst>
            <pc:docMk/>
            <pc:sldMk cId="1333303937" sldId="2076137533"/>
            <ac:spMk id="12" creationId="{E5DDF1D3-CB25-45C7-B562-DF99D1F223C1}"/>
          </ac:spMkLst>
        </pc:spChg>
        <pc:spChg chg="mod topLvl">
          <ac:chgData name="Eldert Grootenboer" userId="3fe8758b2c2b58d2" providerId="LiveId" clId="{651C761D-FDB5-4528-A27D-61ED007B0DE5}" dt="2020-03-02T16:36:52.760" v="4892" actId="164"/>
          <ac:spMkLst>
            <pc:docMk/>
            <pc:sldMk cId="1333303937" sldId="2076137533"/>
            <ac:spMk id="13" creationId="{28E2B3B3-4F78-4636-B7C5-E9D16C58153E}"/>
          </ac:spMkLst>
        </pc:spChg>
        <pc:spChg chg="mod topLvl">
          <ac:chgData name="Eldert Grootenboer" userId="3fe8758b2c2b58d2" providerId="LiveId" clId="{651C761D-FDB5-4528-A27D-61ED007B0DE5}" dt="2020-03-02T16:37:32.003" v="4920" actId="20577"/>
          <ac:spMkLst>
            <pc:docMk/>
            <pc:sldMk cId="1333303937" sldId="2076137533"/>
            <ac:spMk id="14" creationId="{4B87B2F1-BC75-4B17-935B-3E8D80F67F71}"/>
          </ac:spMkLst>
        </pc:spChg>
        <pc:spChg chg="mod topLvl">
          <ac:chgData name="Eldert Grootenboer" userId="3fe8758b2c2b58d2" providerId="LiveId" clId="{651C761D-FDB5-4528-A27D-61ED007B0DE5}" dt="2020-03-02T16:36:56.461" v="4893" actId="164"/>
          <ac:spMkLst>
            <pc:docMk/>
            <pc:sldMk cId="1333303937" sldId="2076137533"/>
            <ac:spMk id="15" creationId="{C30E04C8-0227-4E18-AAF4-E936D872065B}"/>
          </ac:spMkLst>
        </pc:spChg>
        <pc:spChg chg="mod topLvl">
          <ac:chgData name="Eldert Grootenboer" userId="3fe8758b2c2b58d2" providerId="LiveId" clId="{651C761D-FDB5-4528-A27D-61ED007B0DE5}" dt="2020-03-03T10:04:42.586" v="5813" actId="20577"/>
          <ac:spMkLst>
            <pc:docMk/>
            <pc:sldMk cId="1333303937" sldId="2076137533"/>
            <ac:spMk id="16" creationId="{B39F547C-CEC1-4DCE-9583-65854703BDD0}"/>
          </ac:spMkLst>
        </pc:spChg>
        <pc:spChg chg="mod">
          <ac:chgData name="Eldert Grootenboer" userId="3fe8758b2c2b58d2" providerId="LiveId" clId="{651C761D-FDB5-4528-A27D-61ED007B0DE5}" dt="2020-03-03T10:35:20.087" v="5869" actId="20577"/>
          <ac:spMkLst>
            <pc:docMk/>
            <pc:sldMk cId="1333303937" sldId="2076137533"/>
            <ac:spMk id="22" creationId="{2B8A8417-5967-4ED0-B58F-57B2D3FC66ED}"/>
          </ac:spMkLst>
        </pc:spChg>
        <pc:grpChg chg="del mod">
          <ac:chgData name="Eldert Grootenboer" userId="3fe8758b2c2b58d2" providerId="LiveId" clId="{651C761D-FDB5-4528-A27D-61ED007B0DE5}" dt="2020-03-02T16:36:42.876" v="4890" actId="165"/>
          <ac:grpSpMkLst>
            <pc:docMk/>
            <pc:sldMk cId="1333303937" sldId="2076137533"/>
            <ac:grpSpMk id="10" creationId="{10852E86-1596-4486-A17B-96A8359833AC}"/>
          </ac:grpSpMkLst>
        </pc:grpChg>
        <pc:grpChg chg="add del mod">
          <ac:chgData name="Eldert Grootenboer" userId="3fe8758b2c2b58d2" providerId="LiveId" clId="{651C761D-FDB5-4528-A27D-61ED007B0DE5}" dt="2020-03-02T19:58:39.267" v="5776" actId="478"/>
          <ac:grpSpMkLst>
            <pc:docMk/>
            <pc:sldMk cId="1333303937" sldId="2076137533"/>
            <ac:grpSpMk id="17" creationId="{F4B9AAC1-B5BC-4708-BE23-07E294DDD39B}"/>
          </ac:grpSpMkLst>
        </pc:grpChg>
        <pc:grpChg chg="add mod">
          <ac:chgData name="Eldert Grootenboer" userId="3fe8758b2c2b58d2" providerId="LiveId" clId="{651C761D-FDB5-4528-A27D-61ED007B0DE5}" dt="2020-03-02T16:36:52.760" v="4892" actId="164"/>
          <ac:grpSpMkLst>
            <pc:docMk/>
            <pc:sldMk cId="1333303937" sldId="2076137533"/>
            <ac:grpSpMk id="18" creationId="{B6A34CC8-6CBF-4694-9CE2-C255DC0ED0CD}"/>
          </ac:grpSpMkLst>
        </pc:grpChg>
        <pc:grpChg chg="add mod">
          <ac:chgData name="Eldert Grootenboer" userId="3fe8758b2c2b58d2" providerId="LiveId" clId="{651C761D-FDB5-4528-A27D-61ED007B0DE5}" dt="2020-03-02T16:36:56.461" v="4893" actId="164"/>
          <ac:grpSpMkLst>
            <pc:docMk/>
            <pc:sldMk cId="1333303937" sldId="2076137533"/>
            <ac:grpSpMk id="19" creationId="{DFD03AB5-5614-4C85-B557-7E168CF1C770}"/>
          </ac:grpSpMkLst>
        </pc:grpChg>
        <pc:grpChg chg="add del mod ord">
          <ac:chgData name="Eldert Grootenboer" userId="3fe8758b2c2b58d2" providerId="LiveId" clId="{651C761D-FDB5-4528-A27D-61ED007B0DE5}" dt="2020-03-02T19:58:36.934" v="5775" actId="167"/>
          <ac:grpSpMkLst>
            <pc:docMk/>
            <pc:sldMk cId="1333303937" sldId="2076137533"/>
            <ac:grpSpMk id="20" creationId="{C1F03AFB-287E-4125-83CE-421E40EF8FE8}"/>
          </ac:grpSpMkLst>
        </pc:grpChg>
        <pc:graphicFrameChg chg="add del mod">
          <ac:chgData name="Eldert Grootenboer" userId="3fe8758b2c2b58d2" providerId="LiveId" clId="{651C761D-FDB5-4528-A27D-61ED007B0DE5}" dt="2020-03-02T16:36:37.316" v="4889" actId="18245"/>
          <ac:graphicFrameMkLst>
            <pc:docMk/>
            <pc:sldMk cId="1333303937" sldId="2076137533"/>
            <ac:graphicFrameMk id="6" creationId="{F0E70DB5-11CD-416A-8D4C-EB708D08E12A}"/>
          </ac:graphicFrameMkLst>
        </pc:graphicFrameChg>
      </pc:sldChg>
      <pc:sldChg chg="add del ord">
        <pc:chgData name="Eldert Grootenboer" userId="3fe8758b2c2b58d2" providerId="LiveId" clId="{651C761D-FDB5-4528-A27D-61ED007B0DE5}" dt="2020-02-27T13:45:25.179" v="3586" actId="47"/>
        <pc:sldMkLst>
          <pc:docMk/>
          <pc:sldMk cId="3691080315" sldId="2076137534"/>
        </pc:sldMkLst>
      </pc:sldChg>
      <pc:sldChg chg="addSp delSp modSp add del mod ord modTransition modShow">
        <pc:chgData name="Eldert Grootenboer" userId="3fe8758b2c2b58d2" providerId="LiveId" clId="{651C761D-FDB5-4528-A27D-61ED007B0DE5}" dt="2020-03-02T16:48:15.783" v="5252" actId="47"/>
        <pc:sldMkLst>
          <pc:docMk/>
          <pc:sldMk cId="3272445477" sldId="2076137535"/>
        </pc:sldMkLst>
        <pc:spChg chg="mod">
          <ac:chgData name="Eldert Grootenboer" userId="3fe8758b2c2b58d2" providerId="LiveId" clId="{651C761D-FDB5-4528-A27D-61ED007B0DE5}" dt="2020-02-27T13:30:23.059" v="3417" actId="20577"/>
          <ac:spMkLst>
            <pc:docMk/>
            <pc:sldMk cId="3272445477" sldId="2076137535"/>
            <ac:spMk id="2" creationId="{CCD9B099-386D-40BC-B895-C89768EF44E5}"/>
          </ac:spMkLst>
        </pc:spChg>
        <pc:spChg chg="add del mod">
          <ac:chgData name="Eldert Grootenboer" userId="3fe8758b2c2b58d2" providerId="LiveId" clId="{651C761D-FDB5-4528-A27D-61ED007B0DE5}" dt="2020-02-27T14:36:13.303" v="4292"/>
          <ac:spMkLst>
            <pc:docMk/>
            <pc:sldMk cId="3272445477" sldId="2076137535"/>
            <ac:spMk id="3" creationId="{D40AE0A8-30D8-4AFB-9BC7-8CE0E43CC0F2}"/>
          </ac:spMkLst>
        </pc:spChg>
        <pc:spChg chg="add del mod">
          <ac:chgData name="Eldert Grootenboer" userId="3fe8758b2c2b58d2" providerId="LiveId" clId="{651C761D-FDB5-4528-A27D-61ED007B0DE5}" dt="2020-03-02T16:26:23.471" v="4700"/>
          <ac:spMkLst>
            <pc:docMk/>
            <pc:sldMk cId="3272445477" sldId="2076137535"/>
            <ac:spMk id="3" creationId="{EE71C5D3-276B-4FF0-B32C-140CF8BCEF71}"/>
          </ac:spMkLst>
        </pc:spChg>
      </pc:sldChg>
      <pc:sldChg chg="addSp delSp modSp add mod ord modTransition setBg modAnim setClrOvrMap modShow">
        <pc:chgData name="Eldert Grootenboer" userId="3fe8758b2c2b58d2" providerId="LiveId" clId="{651C761D-FDB5-4528-A27D-61ED007B0DE5}" dt="2020-03-02T19:36:48.137" v="5533"/>
        <pc:sldMkLst>
          <pc:docMk/>
          <pc:sldMk cId="634366164" sldId="2076137536"/>
        </pc:sldMkLst>
        <pc:spChg chg="mod">
          <ac:chgData name="Eldert Grootenboer" userId="3fe8758b2c2b58d2" providerId="LiveId" clId="{651C761D-FDB5-4528-A27D-61ED007B0DE5}" dt="2020-03-02T16:48:24.555" v="5266" actId="20577"/>
          <ac:spMkLst>
            <pc:docMk/>
            <pc:sldMk cId="634366164" sldId="2076137536"/>
            <ac:spMk id="2" creationId="{984453A1-40A3-4541-9D75-674C5F315331}"/>
          </ac:spMkLst>
        </pc:spChg>
        <pc:spChg chg="add del mod">
          <ac:chgData name="Eldert Grootenboer" userId="3fe8758b2c2b58d2" providerId="LiveId" clId="{651C761D-FDB5-4528-A27D-61ED007B0DE5}" dt="2020-03-02T16:26:23.471" v="4700"/>
          <ac:spMkLst>
            <pc:docMk/>
            <pc:sldMk cId="634366164" sldId="2076137536"/>
            <ac:spMk id="3" creationId="{AA50B707-8DFE-4B5D-87F4-FB360D5A0004}"/>
          </ac:spMkLst>
        </pc:spChg>
        <pc:spChg chg="add del mod">
          <ac:chgData name="Eldert Grootenboer" userId="3fe8758b2c2b58d2" providerId="LiveId" clId="{651C761D-FDB5-4528-A27D-61ED007B0DE5}" dt="2020-02-27T14:36:13.303" v="4292"/>
          <ac:spMkLst>
            <pc:docMk/>
            <pc:sldMk cId="634366164" sldId="2076137536"/>
            <ac:spMk id="3" creationId="{ABAB756F-3FC2-4CEB-92D0-106F6A64C208}"/>
          </ac:spMkLst>
        </pc:spChg>
        <pc:spChg chg="add del mod">
          <ac:chgData name="Eldert Grootenboer" userId="3fe8758b2c2b58d2" providerId="LiveId" clId="{651C761D-FDB5-4528-A27D-61ED007B0DE5}" dt="2020-03-02T16:41:39.565" v="5043" actId="26606"/>
          <ac:spMkLst>
            <pc:docMk/>
            <pc:sldMk cId="634366164" sldId="2076137536"/>
            <ac:spMk id="4" creationId="{245E7209-8923-4804-A293-903535756C4A}"/>
          </ac:spMkLst>
        </pc:spChg>
        <pc:spChg chg="add del mod">
          <ac:chgData name="Eldert Grootenboer" userId="3fe8758b2c2b58d2" providerId="LiveId" clId="{651C761D-FDB5-4528-A27D-61ED007B0DE5}" dt="2020-03-02T16:42:49.468" v="5053"/>
          <ac:spMkLst>
            <pc:docMk/>
            <pc:sldMk cId="634366164" sldId="2076137536"/>
            <ac:spMk id="5" creationId="{4A0152F0-FF71-4272-8C8A-D87D14AF7F4D}"/>
          </ac:spMkLst>
        </pc:spChg>
        <pc:spChg chg="add del mod">
          <ac:chgData name="Eldert Grootenboer" userId="3fe8758b2c2b58d2" providerId="LiveId" clId="{651C761D-FDB5-4528-A27D-61ED007B0DE5}" dt="2020-03-02T16:42:49.468" v="5053"/>
          <ac:spMkLst>
            <pc:docMk/>
            <pc:sldMk cId="634366164" sldId="2076137536"/>
            <ac:spMk id="7" creationId="{B95E2EFF-6C25-4CD3-9AF5-FF635F218852}"/>
          </ac:spMkLst>
        </pc:spChg>
        <pc:spChg chg="add del mod">
          <ac:chgData name="Eldert Grootenboer" userId="3fe8758b2c2b58d2" providerId="LiveId" clId="{651C761D-FDB5-4528-A27D-61ED007B0DE5}" dt="2020-03-02T16:45:45.190" v="5156"/>
          <ac:spMkLst>
            <pc:docMk/>
            <pc:sldMk cId="634366164" sldId="2076137536"/>
            <ac:spMk id="8" creationId="{C5D979B8-4F5E-4BF7-9854-36851588A867}"/>
          </ac:spMkLst>
        </pc:spChg>
        <pc:spChg chg="add del mod">
          <ac:chgData name="Eldert Grootenboer" userId="3fe8758b2c2b58d2" providerId="LiveId" clId="{651C761D-FDB5-4528-A27D-61ED007B0DE5}" dt="2020-03-02T16:45:45.190" v="5156"/>
          <ac:spMkLst>
            <pc:docMk/>
            <pc:sldMk cId="634366164" sldId="2076137536"/>
            <ac:spMk id="9" creationId="{4A5EBB72-C80D-4190-919A-C0254DEA5EED}"/>
          </ac:spMkLst>
        </pc:spChg>
        <pc:spChg chg="add del">
          <ac:chgData name="Eldert Grootenboer" userId="3fe8758b2c2b58d2" providerId="LiveId" clId="{651C761D-FDB5-4528-A27D-61ED007B0DE5}" dt="2020-03-02T16:41:59.426" v="5046" actId="26606"/>
          <ac:spMkLst>
            <pc:docMk/>
            <pc:sldMk cId="634366164" sldId="2076137536"/>
            <ac:spMk id="11" creationId="{122F9423-F4B1-45D4-8445-E9991ECCBCCF}"/>
          </ac:spMkLst>
        </pc:spChg>
        <pc:spChg chg="mod topLvl">
          <ac:chgData name="Eldert Grootenboer" userId="3fe8758b2c2b58d2" providerId="LiveId" clId="{651C761D-FDB5-4528-A27D-61ED007B0DE5}" dt="2020-03-02T16:45:43.883" v="5153" actId="165"/>
          <ac:spMkLst>
            <pc:docMk/>
            <pc:sldMk cId="634366164" sldId="2076137536"/>
            <ac:spMk id="12" creationId="{2E16FA79-512C-40B4-9E4D-1A1634B973B2}"/>
          </ac:spMkLst>
        </pc:spChg>
        <pc:spChg chg="mod topLvl">
          <ac:chgData name="Eldert Grootenboer" userId="3fe8758b2c2b58d2" providerId="LiveId" clId="{651C761D-FDB5-4528-A27D-61ED007B0DE5}" dt="2020-03-02T16:45:43.883" v="5153" actId="165"/>
          <ac:spMkLst>
            <pc:docMk/>
            <pc:sldMk cId="634366164" sldId="2076137536"/>
            <ac:spMk id="16" creationId="{A3C22F3C-8EC9-459D-8714-509F9A62E1E9}"/>
          </ac:spMkLst>
        </pc:spChg>
        <pc:spChg chg="mod topLvl">
          <ac:chgData name="Eldert Grootenboer" userId="3fe8758b2c2b58d2" providerId="LiveId" clId="{651C761D-FDB5-4528-A27D-61ED007B0DE5}" dt="2020-03-02T16:45:43.883" v="5153" actId="165"/>
          <ac:spMkLst>
            <pc:docMk/>
            <pc:sldMk cId="634366164" sldId="2076137536"/>
            <ac:spMk id="17" creationId="{755FD6A2-0247-48C7-880B-A2DAD6EBD45A}"/>
          </ac:spMkLst>
        </pc:spChg>
        <pc:spChg chg="mod topLvl">
          <ac:chgData name="Eldert Grootenboer" userId="3fe8758b2c2b58d2" providerId="LiveId" clId="{651C761D-FDB5-4528-A27D-61ED007B0DE5}" dt="2020-03-02T16:45:43.883" v="5153" actId="165"/>
          <ac:spMkLst>
            <pc:docMk/>
            <pc:sldMk cId="634366164" sldId="2076137536"/>
            <ac:spMk id="18" creationId="{DFC69D98-F137-41E0-A752-188332119616}"/>
          </ac:spMkLst>
        </pc:spChg>
        <pc:spChg chg="mod topLvl">
          <ac:chgData name="Eldert Grootenboer" userId="3fe8758b2c2b58d2" providerId="LiveId" clId="{651C761D-FDB5-4528-A27D-61ED007B0DE5}" dt="2020-03-02T16:45:43.883" v="5153" actId="165"/>
          <ac:spMkLst>
            <pc:docMk/>
            <pc:sldMk cId="634366164" sldId="2076137536"/>
            <ac:spMk id="19" creationId="{31AF38AA-559A-4510-A5EA-03EA080EABF3}"/>
          </ac:spMkLst>
        </pc:spChg>
        <pc:spChg chg="mod topLvl">
          <ac:chgData name="Eldert Grootenboer" userId="3fe8758b2c2b58d2" providerId="LiveId" clId="{651C761D-FDB5-4528-A27D-61ED007B0DE5}" dt="2020-03-02T16:45:43.883" v="5153" actId="165"/>
          <ac:spMkLst>
            <pc:docMk/>
            <pc:sldMk cId="634366164" sldId="2076137536"/>
            <ac:spMk id="20" creationId="{C15500E5-2FD2-4C9E-AA83-9EC6B250BCF6}"/>
          </ac:spMkLst>
        </pc:spChg>
        <pc:spChg chg="add del mod">
          <ac:chgData name="Eldert Grootenboer" userId="3fe8758b2c2b58d2" providerId="LiveId" clId="{651C761D-FDB5-4528-A27D-61ED007B0DE5}" dt="2020-03-02T16:46:33.879" v="5235" actId="26606"/>
          <ac:spMkLst>
            <pc:docMk/>
            <pc:sldMk cId="634366164" sldId="2076137536"/>
            <ac:spMk id="25" creationId="{26D02526-9681-497F-AA1A-8A5E8B4134CE}"/>
          </ac:spMkLst>
        </pc:spChg>
        <pc:spChg chg="add del mod">
          <ac:chgData name="Eldert Grootenboer" userId="3fe8758b2c2b58d2" providerId="LiveId" clId="{651C761D-FDB5-4528-A27D-61ED007B0DE5}" dt="2020-03-02T16:46:38.585" v="5236"/>
          <ac:spMkLst>
            <pc:docMk/>
            <pc:sldMk cId="634366164" sldId="2076137536"/>
            <ac:spMk id="26" creationId="{3DDEAA99-E465-4C42-BF86-20149FC494EF}"/>
          </ac:spMkLst>
        </pc:spChg>
        <pc:spChg chg="add del mod">
          <ac:chgData name="Eldert Grootenboer" userId="3fe8758b2c2b58d2" providerId="LiveId" clId="{651C761D-FDB5-4528-A27D-61ED007B0DE5}" dt="2020-03-02T16:46:38.585" v="5236"/>
          <ac:spMkLst>
            <pc:docMk/>
            <pc:sldMk cId="634366164" sldId="2076137536"/>
            <ac:spMk id="28" creationId="{352823D5-2ACE-45FE-A3A1-32CDC07C0048}"/>
          </ac:spMkLst>
        </pc:spChg>
        <pc:spChg chg="mod topLvl">
          <ac:chgData name="Eldert Grootenboer" userId="3fe8758b2c2b58d2" providerId="LiveId" clId="{651C761D-FDB5-4528-A27D-61ED007B0DE5}" dt="2020-03-02T16:48:02.283" v="5249" actId="164"/>
          <ac:spMkLst>
            <pc:docMk/>
            <pc:sldMk cId="634366164" sldId="2076137536"/>
            <ac:spMk id="30" creationId="{69209BFF-DD8D-46E8-90D4-98EE6251CD4B}"/>
          </ac:spMkLst>
        </pc:spChg>
        <pc:spChg chg="mod topLvl">
          <ac:chgData name="Eldert Grootenboer" userId="3fe8758b2c2b58d2" providerId="LiveId" clId="{651C761D-FDB5-4528-A27D-61ED007B0DE5}" dt="2020-03-02T16:48:33.787" v="5295" actId="20577"/>
          <ac:spMkLst>
            <pc:docMk/>
            <pc:sldMk cId="634366164" sldId="2076137536"/>
            <ac:spMk id="31" creationId="{F6A6FDB7-0BFC-4B09-A9CA-704E96619219}"/>
          </ac:spMkLst>
        </pc:spChg>
        <pc:spChg chg="mod topLvl">
          <ac:chgData name="Eldert Grootenboer" userId="3fe8758b2c2b58d2" providerId="LiveId" clId="{651C761D-FDB5-4528-A27D-61ED007B0DE5}" dt="2020-03-02T16:48:06.926" v="5250" actId="164"/>
          <ac:spMkLst>
            <pc:docMk/>
            <pc:sldMk cId="634366164" sldId="2076137536"/>
            <ac:spMk id="32" creationId="{436713D9-9AF4-409C-90AF-8C80D9197AC7}"/>
          </ac:spMkLst>
        </pc:spChg>
        <pc:spChg chg="mod topLvl">
          <ac:chgData name="Eldert Grootenboer" userId="3fe8758b2c2b58d2" providerId="LiveId" clId="{651C761D-FDB5-4528-A27D-61ED007B0DE5}" dt="2020-03-02T16:48:38.817" v="5305" actId="20577"/>
          <ac:spMkLst>
            <pc:docMk/>
            <pc:sldMk cId="634366164" sldId="2076137536"/>
            <ac:spMk id="33" creationId="{0C68CF3D-87F2-42B7-A467-0A0ED81AF735}"/>
          </ac:spMkLst>
        </pc:spChg>
        <pc:spChg chg="mod topLvl">
          <ac:chgData name="Eldert Grootenboer" userId="3fe8758b2c2b58d2" providerId="LiveId" clId="{651C761D-FDB5-4528-A27D-61ED007B0DE5}" dt="2020-03-02T16:48:11.200" v="5251" actId="164"/>
          <ac:spMkLst>
            <pc:docMk/>
            <pc:sldMk cId="634366164" sldId="2076137536"/>
            <ac:spMk id="34" creationId="{6BBCA45D-5DF0-4545-B6EC-CF7C66931211}"/>
          </ac:spMkLst>
        </pc:spChg>
        <pc:spChg chg="mod topLvl">
          <ac:chgData name="Eldert Grootenboer" userId="3fe8758b2c2b58d2" providerId="LiveId" clId="{651C761D-FDB5-4528-A27D-61ED007B0DE5}" dt="2020-03-02T16:48:47.897" v="5329" actId="20577"/>
          <ac:spMkLst>
            <pc:docMk/>
            <pc:sldMk cId="634366164" sldId="2076137536"/>
            <ac:spMk id="35" creationId="{DDE69687-DBE1-4965-8F8E-BA44CEE9CFE7}"/>
          </ac:spMkLst>
        </pc:spChg>
        <pc:grpChg chg="add del mod">
          <ac:chgData name="Eldert Grootenboer" userId="3fe8758b2c2b58d2" providerId="LiveId" clId="{651C761D-FDB5-4528-A27D-61ED007B0DE5}" dt="2020-03-02T16:45:44.218" v="5154" actId="18245"/>
          <ac:grpSpMkLst>
            <pc:docMk/>
            <pc:sldMk cId="634366164" sldId="2076137536"/>
            <ac:grpSpMk id="10" creationId="{3E57D27F-9CFD-4B2F-A09D-AC3B78BD1AF5}"/>
          </ac:grpSpMkLst>
        </pc:grpChg>
        <pc:grpChg chg="add del">
          <ac:chgData name="Eldert Grootenboer" userId="3fe8758b2c2b58d2" providerId="LiveId" clId="{651C761D-FDB5-4528-A27D-61ED007B0DE5}" dt="2020-03-02T16:41:59.426" v="5046" actId="26606"/>
          <ac:grpSpMkLst>
            <pc:docMk/>
            <pc:sldMk cId="634366164" sldId="2076137536"/>
            <ac:grpSpMk id="13" creationId="{770AE191-D2EA-45C9-A44D-830C188F74CB}"/>
          </ac:grpSpMkLst>
        </pc:grpChg>
        <pc:grpChg chg="add mod topLvl">
          <ac:chgData name="Eldert Grootenboer" userId="3fe8758b2c2b58d2" providerId="LiveId" clId="{651C761D-FDB5-4528-A27D-61ED007B0DE5}" dt="2020-03-02T16:45:43.319" v="5151" actId="164"/>
          <ac:grpSpMkLst>
            <pc:docMk/>
            <pc:sldMk cId="634366164" sldId="2076137536"/>
            <ac:grpSpMk id="21" creationId="{CBA0E4D5-23C5-4897-8B40-BA4B9F3CDFEE}"/>
          </ac:grpSpMkLst>
        </pc:grpChg>
        <pc:grpChg chg="add mod topLvl">
          <ac:chgData name="Eldert Grootenboer" userId="3fe8758b2c2b58d2" providerId="LiveId" clId="{651C761D-FDB5-4528-A27D-61ED007B0DE5}" dt="2020-03-02T16:45:43.174" v="5150" actId="164"/>
          <ac:grpSpMkLst>
            <pc:docMk/>
            <pc:sldMk cId="634366164" sldId="2076137536"/>
            <ac:grpSpMk id="22" creationId="{A17D0BEC-4FBE-440F-B6B7-9AC02D8DD3B3}"/>
          </ac:grpSpMkLst>
        </pc:grpChg>
        <pc:grpChg chg="add del mod">
          <ac:chgData name="Eldert Grootenboer" userId="3fe8758b2c2b58d2" providerId="LiveId" clId="{651C761D-FDB5-4528-A27D-61ED007B0DE5}" dt="2020-03-02T16:45:42.956" v="5149" actId="164"/>
          <ac:grpSpMkLst>
            <pc:docMk/>
            <pc:sldMk cId="634366164" sldId="2076137536"/>
            <ac:grpSpMk id="23" creationId="{FB63CDE7-EBC0-4C88-B5AA-5123DBC510B8}"/>
          </ac:grpSpMkLst>
        </pc:grpChg>
        <pc:grpChg chg="del mod">
          <ac:chgData name="Eldert Grootenboer" userId="3fe8758b2c2b58d2" providerId="LiveId" clId="{651C761D-FDB5-4528-A27D-61ED007B0DE5}" dt="2020-03-02T16:47:43.296" v="5246" actId="165"/>
          <ac:grpSpMkLst>
            <pc:docMk/>
            <pc:sldMk cId="634366164" sldId="2076137536"/>
            <ac:grpSpMk id="29" creationId="{C1441602-81B7-4E6F-ABE3-EE48B5D5DBF0}"/>
          </ac:grpSpMkLst>
        </pc:grpChg>
        <pc:grpChg chg="add mod">
          <ac:chgData name="Eldert Grootenboer" userId="3fe8758b2c2b58d2" providerId="LiveId" clId="{651C761D-FDB5-4528-A27D-61ED007B0DE5}" dt="2020-03-02T16:48:02.283" v="5249" actId="164"/>
          <ac:grpSpMkLst>
            <pc:docMk/>
            <pc:sldMk cId="634366164" sldId="2076137536"/>
            <ac:grpSpMk id="36" creationId="{0870F483-2DD4-49FD-9912-9BAE183A9B86}"/>
          </ac:grpSpMkLst>
        </pc:grpChg>
        <pc:grpChg chg="add mod">
          <ac:chgData name="Eldert Grootenboer" userId="3fe8758b2c2b58d2" providerId="LiveId" clId="{651C761D-FDB5-4528-A27D-61ED007B0DE5}" dt="2020-03-02T16:48:06.926" v="5250" actId="164"/>
          <ac:grpSpMkLst>
            <pc:docMk/>
            <pc:sldMk cId="634366164" sldId="2076137536"/>
            <ac:grpSpMk id="37" creationId="{699FC162-D42B-4C6C-829C-F02F1BBBCA6F}"/>
          </ac:grpSpMkLst>
        </pc:grpChg>
        <pc:grpChg chg="add mod">
          <ac:chgData name="Eldert Grootenboer" userId="3fe8758b2c2b58d2" providerId="LiveId" clId="{651C761D-FDB5-4528-A27D-61ED007B0DE5}" dt="2020-03-02T16:48:11.200" v="5251" actId="164"/>
          <ac:grpSpMkLst>
            <pc:docMk/>
            <pc:sldMk cId="634366164" sldId="2076137536"/>
            <ac:grpSpMk id="38" creationId="{249B97BC-B988-4D0B-8623-D94F6A3706B4}"/>
          </ac:grpSpMkLst>
        </pc:grpChg>
        <pc:graphicFrameChg chg="add del mod modGraphic">
          <ac:chgData name="Eldert Grootenboer" userId="3fe8758b2c2b58d2" providerId="LiveId" clId="{651C761D-FDB5-4528-A27D-61ED007B0DE5}" dt="2020-03-02T16:45:53.639" v="5157" actId="478"/>
          <ac:graphicFrameMkLst>
            <pc:docMk/>
            <pc:sldMk cId="634366164" sldId="2076137536"/>
            <ac:graphicFrameMk id="6" creationId="{EB401FA4-C605-4A84-9EDC-E3985ECA22BA}"/>
          </ac:graphicFrameMkLst>
        </pc:graphicFrameChg>
        <pc:graphicFrameChg chg="add del mod">
          <ac:chgData name="Eldert Grootenboer" userId="3fe8758b2c2b58d2" providerId="LiveId" clId="{651C761D-FDB5-4528-A27D-61ED007B0DE5}" dt="2020-03-02T16:47:39.139" v="5245" actId="18245"/>
          <ac:graphicFrameMkLst>
            <pc:docMk/>
            <pc:sldMk cId="634366164" sldId="2076137536"/>
            <ac:graphicFrameMk id="27" creationId="{F9FC8C60-0C8A-42B5-930D-050E7091278A}"/>
          </ac:graphicFrameMkLst>
        </pc:graphicFrameChg>
      </pc:sldChg>
      <pc:sldChg chg="addSp delSp modSp add mod ord modTransition setBg delAnim modAnim modShow">
        <pc:chgData name="Eldert Grootenboer" userId="3fe8758b2c2b58d2" providerId="LiveId" clId="{651C761D-FDB5-4528-A27D-61ED007B0DE5}" dt="2020-03-03T10:57:04.142" v="5952"/>
        <pc:sldMkLst>
          <pc:docMk/>
          <pc:sldMk cId="1158776030" sldId="2076137537"/>
        </pc:sldMkLst>
        <pc:spChg chg="mod">
          <ac:chgData name="Eldert Grootenboer" userId="3fe8758b2c2b58d2" providerId="LiveId" clId="{651C761D-FDB5-4528-A27D-61ED007B0DE5}" dt="2020-03-03T10:55:05.348" v="5912" actId="26606"/>
          <ac:spMkLst>
            <pc:docMk/>
            <pc:sldMk cId="1158776030" sldId="2076137537"/>
            <ac:spMk id="2" creationId="{3DD6EC95-8FDE-4E54-8B31-22EBAC87513A}"/>
          </ac:spMkLst>
        </pc:spChg>
        <pc:spChg chg="add del mod">
          <ac:chgData name="Eldert Grootenboer" userId="3fe8758b2c2b58d2" providerId="LiveId" clId="{651C761D-FDB5-4528-A27D-61ED007B0DE5}" dt="2020-03-03T10:54:53.371" v="5911" actId="26606"/>
          <ac:spMkLst>
            <pc:docMk/>
            <pc:sldMk cId="1158776030" sldId="2076137537"/>
            <ac:spMk id="3" creationId="{26591A9A-792F-4897-8A65-933985BC4683}"/>
          </ac:spMkLst>
        </pc:spChg>
        <pc:spChg chg="add del mod">
          <ac:chgData name="Eldert Grootenboer" userId="3fe8758b2c2b58d2" providerId="LiveId" clId="{651C761D-FDB5-4528-A27D-61ED007B0DE5}" dt="2020-02-27T14:36:13.303" v="4292"/>
          <ac:spMkLst>
            <pc:docMk/>
            <pc:sldMk cId="1158776030" sldId="2076137537"/>
            <ac:spMk id="3" creationId="{6653D25C-D5C1-4B86-9BDC-2D25CC481822}"/>
          </ac:spMkLst>
        </pc:spChg>
        <pc:spChg chg="add del mod">
          <ac:chgData name="Eldert Grootenboer" userId="3fe8758b2c2b58d2" providerId="LiveId" clId="{651C761D-FDB5-4528-A27D-61ED007B0DE5}" dt="2020-03-02T16:26:23.471" v="4700"/>
          <ac:spMkLst>
            <pc:docMk/>
            <pc:sldMk cId="1158776030" sldId="2076137537"/>
            <ac:spMk id="3" creationId="{F9C421B6-A038-4C04-9964-D116CB176ED7}"/>
          </ac:spMkLst>
        </pc:spChg>
        <pc:spChg chg="add del mod">
          <ac:chgData name="Eldert Grootenboer" userId="3fe8758b2c2b58d2" providerId="LiveId" clId="{651C761D-FDB5-4528-A27D-61ED007B0DE5}" dt="2020-03-02T16:38:10.972" v="4936" actId="26606"/>
          <ac:spMkLst>
            <pc:docMk/>
            <pc:sldMk cId="1158776030" sldId="2076137537"/>
            <ac:spMk id="4" creationId="{EFADEB55-9A86-413F-B682-BF631C7727F1}"/>
          </ac:spMkLst>
        </pc:spChg>
        <pc:spChg chg="mod topLvl">
          <ac:chgData name="Eldert Grootenboer" userId="3fe8758b2c2b58d2" providerId="LiveId" clId="{651C761D-FDB5-4528-A27D-61ED007B0DE5}" dt="2020-03-03T10:55:57.785" v="5940" actId="164"/>
          <ac:spMkLst>
            <pc:docMk/>
            <pc:sldMk cId="1158776030" sldId="2076137537"/>
            <ac:spMk id="5" creationId="{C46A2F59-0864-4F3C-95E0-81F95ED5993C}"/>
          </ac:spMkLst>
        </pc:spChg>
        <pc:spChg chg="add del mod">
          <ac:chgData name="Eldert Grootenboer" userId="3fe8758b2c2b58d2" providerId="LiveId" clId="{651C761D-FDB5-4528-A27D-61ED007B0DE5}" dt="2020-03-02T16:38:21.364" v="4938"/>
          <ac:spMkLst>
            <pc:docMk/>
            <pc:sldMk cId="1158776030" sldId="2076137537"/>
            <ac:spMk id="5" creationId="{ED6BEA95-2E35-49CE-B255-EFF0C39283D0}"/>
          </ac:spMkLst>
        </pc:spChg>
        <pc:spChg chg="mod topLvl">
          <ac:chgData name="Eldert Grootenboer" userId="3fe8758b2c2b58d2" providerId="LiveId" clId="{651C761D-FDB5-4528-A27D-61ED007B0DE5}" dt="2020-03-03T10:55:57.785" v="5940" actId="164"/>
          <ac:spMkLst>
            <pc:docMk/>
            <pc:sldMk cId="1158776030" sldId="2076137537"/>
            <ac:spMk id="6" creationId="{F85D3690-285E-4854-A2C2-C5F525A3286D}"/>
          </ac:spMkLst>
        </pc:spChg>
        <pc:spChg chg="mod topLvl">
          <ac:chgData name="Eldert Grootenboer" userId="3fe8758b2c2b58d2" providerId="LiveId" clId="{651C761D-FDB5-4528-A27D-61ED007B0DE5}" dt="2020-03-03T10:56:01.434" v="5941" actId="164"/>
          <ac:spMkLst>
            <pc:docMk/>
            <pc:sldMk cId="1158776030" sldId="2076137537"/>
            <ac:spMk id="7" creationId="{23BA272D-3770-4F25-A736-B3E249DF5A65}"/>
          </ac:spMkLst>
        </pc:spChg>
        <pc:spChg chg="add del mod">
          <ac:chgData name="Eldert Grootenboer" userId="3fe8758b2c2b58d2" providerId="LiveId" clId="{651C761D-FDB5-4528-A27D-61ED007B0DE5}" dt="2020-03-02T16:38:21.364" v="4938"/>
          <ac:spMkLst>
            <pc:docMk/>
            <pc:sldMk cId="1158776030" sldId="2076137537"/>
            <ac:spMk id="7" creationId="{EBF33638-20A5-47CC-A1AA-1202FA7A3658}"/>
          </ac:spMkLst>
        </pc:spChg>
        <pc:spChg chg="mod topLvl">
          <ac:chgData name="Eldert Grootenboer" userId="3fe8758b2c2b58d2" providerId="LiveId" clId="{651C761D-FDB5-4528-A27D-61ED007B0DE5}" dt="2020-03-03T10:56:01.434" v="5941" actId="164"/>
          <ac:spMkLst>
            <pc:docMk/>
            <pc:sldMk cId="1158776030" sldId="2076137537"/>
            <ac:spMk id="8" creationId="{1DA3DE7B-2822-4D68-AE66-A91D089B4102}"/>
          </ac:spMkLst>
        </pc:spChg>
        <pc:spChg chg="del mod topLvl">
          <ac:chgData name="Eldert Grootenboer" userId="3fe8758b2c2b58d2" providerId="LiveId" clId="{651C761D-FDB5-4528-A27D-61ED007B0DE5}" dt="2020-03-03T10:53:46.972" v="5877" actId="478"/>
          <ac:spMkLst>
            <pc:docMk/>
            <pc:sldMk cId="1158776030" sldId="2076137537"/>
            <ac:spMk id="9" creationId="{81F0EC85-DEA3-4698-A95A-B064194C9313}"/>
          </ac:spMkLst>
        </pc:spChg>
        <pc:spChg chg="del mod topLvl">
          <ac:chgData name="Eldert Grootenboer" userId="3fe8758b2c2b58d2" providerId="LiveId" clId="{651C761D-FDB5-4528-A27D-61ED007B0DE5}" dt="2020-03-03T10:54:09.691" v="5886" actId="478"/>
          <ac:spMkLst>
            <pc:docMk/>
            <pc:sldMk cId="1158776030" sldId="2076137537"/>
            <ac:spMk id="10" creationId="{D7093F3D-E935-4BAF-920F-36AFF80869F6}"/>
          </ac:spMkLst>
        </pc:spChg>
        <pc:spChg chg="mod topLvl">
          <ac:chgData name="Eldert Grootenboer" userId="3fe8758b2c2b58d2" providerId="LiveId" clId="{651C761D-FDB5-4528-A27D-61ED007B0DE5}" dt="2020-03-02T16:39:18.780" v="4947" actId="164"/>
          <ac:spMkLst>
            <pc:docMk/>
            <pc:sldMk cId="1158776030" sldId="2076137537"/>
            <ac:spMk id="11" creationId="{247C5F39-0C5E-49DC-AD25-BCA927B4CBDB}"/>
          </ac:spMkLst>
        </pc:spChg>
        <pc:spChg chg="mod topLvl">
          <ac:chgData name="Eldert Grootenboer" userId="3fe8758b2c2b58d2" providerId="LiveId" clId="{651C761D-FDB5-4528-A27D-61ED007B0DE5}" dt="2020-03-03T10:54:02.867" v="5882" actId="21"/>
          <ac:spMkLst>
            <pc:docMk/>
            <pc:sldMk cId="1158776030" sldId="2076137537"/>
            <ac:spMk id="12" creationId="{71ED92DC-5BC9-40A9-B649-E408CDD174D4}"/>
          </ac:spMkLst>
        </pc:spChg>
        <pc:spChg chg="add del">
          <ac:chgData name="Eldert Grootenboer" userId="3fe8758b2c2b58d2" providerId="LiveId" clId="{651C761D-FDB5-4528-A27D-61ED007B0DE5}" dt="2020-03-03T10:54:53.313" v="5910" actId="26606"/>
          <ac:spMkLst>
            <pc:docMk/>
            <pc:sldMk cId="1158776030" sldId="2076137537"/>
            <ac:spMk id="15" creationId="{8D70B121-56F4-4848-B38B-182089D909FA}"/>
          </ac:spMkLst>
        </pc:spChg>
        <pc:spChg chg="mod topLvl">
          <ac:chgData name="Eldert Grootenboer" userId="3fe8758b2c2b58d2" providerId="LiveId" clId="{651C761D-FDB5-4528-A27D-61ED007B0DE5}" dt="2020-03-03T10:56:06.014" v="5942" actId="164"/>
          <ac:spMkLst>
            <pc:docMk/>
            <pc:sldMk cId="1158776030" sldId="2076137537"/>
            <ac:spMk id="17" creationId="{FC06C73C-B223-4C60-BA23-181E12B0666A}"/>
          </ac:spMkLst>
        </pc:spChg>
        <pc:spChg chg="mod topLvl">
          <ac:chgData name="Eldert Grootenboer" userId="3fe8758b2c2b58d2" providerId="LiveId" clId="{651C761D-FDB5-4528-A27D-61ED007B0DE5}" dt="2020-03-03T10:56:06.014" v="5942" actId="164"/>
          <ac:spMkLst>
            <pc:docMk/>
            <pc:sldMk cId="1158776030" sldId="2076137537"/>
            <ac:spMk id="19" creationId="{5DE633F6-30A2-4968-B000-941EEE09D01B}"/>
          </ac:spMkLst>
        </pc:spChg>
        <pc:spChg chg="add del mod">
          <ac:chgData name="Eldert Grootenboer" userId="3fe8758b2c2b58d2" providerId="LiveId" clId="{651C761D-FDB5-4528-A27D-61ED007B0DE5}" dt="2020-03-03T10:56:14.326" v="5943"/>
          <ac:spMkLst>
            <pc:docMk/>
            <pc:sldMk cId="1158776030" sldId="2076137537"/>
            <ac:spMk id="23" creationId="{8E559F62-E2FC-4106-ADC8-0911B143A1A0}"/>
          </ac:spMkLst>
        </pc:spChg>
        <pc:spChg chg="add del mod">
          <ac:chgData name="Eldert Grootenboer" userId="3fe8758b2c2b58d2" providerId="LiveId" clId="{651C761D-FDB5-4528-A27D-61ED007B0DE5}" dt="2020-03-03T10:56:20.923" v="5944"/>
          <ac:spMkLst>
            <pc:docMk/>
            <pc:sldMk cId="1158776030" sldId="2076137537"/>
            <ac:spMk id="24" creationId="{0C8843A9-A817-47D2-82DE-C2AEA421E6C5}"/>
          </ac:spMkLst>
        </pc:spChg>
        <pc:grpChg chg="del mod">
          <ac:chgData name="Eldert Grootenboer" userId="3fe8758b2c2b58d2" providerId="LiveId" clId="{651C761D-FDB5-4528-A27D-61ED007B0DE5}" dt="2020-03-03T10:55:52.152" v="5939" actId="165"/>
          <ac:grpSpMkLst>
            <pc:docMk/>
            <pc:sldMk cId="1158776030" sldId="2076137537"/>
            <ac:grpSpMk id="4" creationId="{1868070D-D2B4-4F2A-8AF0-3F2E2E04101C}"/>
          </ac:grpSpMkLst>
        </pc:grpChg>
        <pc:grpChg chg="del mod">
          <ac:chgData name="Eldert Grootenboer" userId="3fe8758b2c2b58d2" providerId="LiveId" clId="{651C761D-FDB5-4528-A27D-61ED007B0DE5}" dt="2020-03-02T16:39:07.248" v="4945" actId="165"/>
          <ac:grpSpMkLst>
            <pc:docMk/>
            <pc:sldMk cId="1158776030" sldId="2076137537"/>
            <ac:grpSpMk id="8" creationId="{A5AFFC46-CB32-47FA-9AE1-30157CE63C58}"/>
          </ac:grpSpMkLst>
        </pc:grpChg>
        <pc:grpChg chg="add del mod">
          <ac:chgData name="Eldert Grootenboer" userId="3fe8758b2c2b58d2" providerId="LiveId" clId="{651C761D-FDB5-4528-A27D-61ED007B0DE5}" dt="2020-03-03T10:53:46.972" v="5877" actId="478"/>
          <ac:grpSpMkLst>
            <pc:docMk/>
            <pc:sldMk cId="1158776030" sldId="2076137537"/>
            <ac:grpSpMk id="13" creationId="{14B6EEA2-007D-4A00-8642-360EEC32528E}"/>
          </ac:grpSpMkLst>
        </pc:grpChg>
        <pc:grpChg chg="add del mod">
          <ac:chgData name="Eldert Grootenboer" userId="3fe8758b2c2b58d2" providerId="LiveId" clId="{651C761D-FDB5-4528-A27D-61ED007B0DE5}" dt="2020-03-03T10:54:07.078" v="5885" actId="478"/>
          <ac:grpSpMkLst>
            <pc:docMk/>
            <pc:sldMk cId="1158776030" sldId="2076137537"/>
            <ac:grpSpMk id="14" creationId="{7582BA12-8554-4989-9D97-3B2E27BA50AB}"/>
          </ac:grpSpMkLst>
        </pc:grpChg>
        <pc:grpChg chg="add mod">
          <ac:chgData name="Eldert Grootenboer" userId="3fe8758b2c2b58d2" providerId="LiveId" clId="{651C761D-FDB5-4528-A27D-61ED007B0DE5}" dt="2020-03-03T10:55:57.785" v="5940" actId="164"/>
          <ac:grpSpMkLst>
            <pc:docMk/>
            <pc:sldMk cId="1158776030" sldId="2076137537"/>
            <ac:grpSpMk id="20" creationId="{7EF84CE6-0D0B-4A94-9F14-B82695213192}"/>
          </ac:grpSpMkLst>
        </pc:grpChg>
        <pc:grpChg chg="add mod">
          <ac:chgData name="Eldert Grootenboer" userId="3fe8758b2c2b58d2" providerId="LiveId" clId="{651C761D-FDB5-4528-A27D-61ED007B0DE5}" dt="2020-03-03T10:56:01.434" v="5941" actId="164"/>
          <ac:grpSpMkLst>
            <pc:docMk/>
            <pc:sldMk cId="1158776030" sldId="2076137537"/>
            <ac:grpSpMk id="21" creationId="{0B916DCF-64D8-4417-B353-53911CA547AD}"/>
          </ac:grpSpMkLst>
        </pc:grpChg>
        <pc:grpChg chg="add mod">
          <ac:chgData name="Eldert Grootenboer" userId="3fe8758b2c2b58d2" providerId="LiveId" clId="{651C761D-FDB5-4528-A27D-61ED007B0DE5}" dt="2020-03-03T10:56:06.014" v="5942" actId="164"/>
          <ac:grpSpMkLst>
            <pc:docMk/>
            <pc:sldMk cId="1158776030" sldId="2076137537"/>
            <ac:grpSpMk id="22" creationId="{C41A488E-5128-4F6C-BA89-2A1234298E6F}"/>
          </ac:grpSpMkLst>
        </pc:grpChg>
        <pc:graphicFrameChg chg="add del mod">
          <ac:chgData name="Eldert Grootenboer" userId="3fe8758b2c2b58d2" providerId="LiveId" clId="{651C761D-FDB5-4528-A27D-61ED007B0DE5}" dt="2020-03-02T16:38:40.082" v="4940" actId="18245"/>
          <ac:graphicFrameMkLst>
            <pc:docMk/>
            <pc:sldMk cId="1158776030" sldId="2076137537"/>
            <ac:graphicFrameMk id="6" creationId="{CFD0133B-4C1C-4563-909C-6BB608A1B4AD}"/>
          </ac:graphicFrameMkLst>
        </pc:graphicFrameChg>
        <pc:graphicFrameChg chg="add del mod modGraphic">
          <ac:chgData name="Eldert Grootenboer" userId="3fe8758b2c2b58d2" providerId="LiveId" clId="{651C761D-FDB5-4528-A27D-61ED007B0DE5}" dt="2020-03-03T10:55:47.312" v="5938" actId="18245"/>
          <ac:graphicFrameMkLst>
            <pc:docMk/>
            <pc:sldMk cId="1158776030" sldId="2076137537"/>
            <ac:graphicFrameMk id="18" creationId="{741957EC-F0A4-4E19-A10B-0425E7BFC310}"/>
          </ac:graphicFrameMkLst>
        </pc:graphicFrameChg>
        <pc:cxnChg chg="add del">
          <ac:chgData name="Eldert Grootenboer" userId="3fe8758b2c2b58d2" providerId="LiveId" clId="{651C761D-FDB5-4528-A27D-61ED007B0DE5}" dt="2020-03-03T10:54:53.313" v="5910" actId="26606"/>
          <ac:cxnSpMkLst>
            <pc:docMk/>
            <pc:sldMk cId="1158776030" sldId="2076137537"/>
            <ac:cxnSpMk id="16" creationId="{2D72A2C9-F3CA-4216-8BAD-FA4C970C3C4E}"/>
          </ac:cxnSpMkLst>
        </pc:cxnChg>
      </pc:sldChg>
      <pc:sldChg chg="addSp delSp modSp add mod ord modTransition setBg modAnim setClrOvrMap delDesignElem modShow">
        <pc:chgData name="Eldert Grootenboer" userId="3fe8758b2c2b58d2" providerId="LiveId" clId="{651C761D-FDB5-4528-A27D-61ED007B0DE5}" dt="2020-03-02T19:40:19.809" v="5551"/>
        <pc:sldMkLst>
          <pc:docMk/>
          <pc:sldMk cId="1079042745" sldId="2076137538"/>
        </pc:sldMkLst>
        <pc:spChg chg="mod">
          <ac:chgData name="Eldert Grootenboer" userId="3fe8758b2c2b58d2" providerId="LiveId" clId="{651C761D-FDB5-4528-A27D-61ED007B0DE5}" dt="2020-02-27T14:30:07.990" v="4258" actId="26606"/>
          <ac:spMkLst>
            <pc:docMk/>
            <pc:sldMk cId="1079042745" sldId="2076137538"/>
            <ac:spMk id="2" creationId="{734A9DF3-1464-4DDE-89E1-E0B80F8BFD88}"/>
          </ac:spMkLst>
        </pc:spChg>
        <pc:spChg chg="add del mod">
          <ac:chgData name="Eldert Grootenboer" userId="3fe8758b2c2b58d2" providerId="LiveId" clId="{651C761D-FDB5-4528-A27D-61ED007B0DE5}" dt="2020-02-27T14:29:37.661" v="4256" actId="478"/>
          <ac:spMkLst>
            <pc:docMk/>
            <pc:sldMk cId="1079042745" sldId="2076137538"/>
            <ac:spMk id="3" creationId="{B2880F1C-2605-4229-BB8F-281FE6869DC9}"/>
          </ac:spMkLst>
        </pc:spChg>
        <pc:spChg chg="add del mod">
          <ac:chgData name="Eldert Grootenboer" userId="3fe8758b2c2b58d2" providerId="LiveId" clId="{651C761D-FDB5-4528-A27D-61ED007B0DE5}" dt="2020-03-02T16:33:56.904" v="4866"/>
          <ac:spMkLst>
            <pc:docMk/>
            <pc:sldMk cId="1079042745" sldId="2076137538"/>
            <ac:spMk id="3" creationId="{C4C7440E-D621-4A73-AE26-26DB5AD56911}"/>
          </ac:spMkLst>
        </pc:spChg>
        <pc:spChg chg="add del mod">
          <ac:chgData name="Eldert Grootenboer" userId="3fe8758b2c2b58d2" providerId="LiveId" clId="{651C761D-FDB5-4528-A27D-61ED007B0DE5}" dt="2020-02-27T14:28:36.434" v="4248"/>
          <ac:spMkLst>
            <pc:docMk/>
            <pc:sldMk cId="1079042745" sldId="2076137538"/>
            <ac:spMk id="4" creationId="{006501DC-3327-4E19-9672-AD619B12B6AE}"/>
          </ac:spMkLst>
        </pc:spChg>
        <pc:spChg chg="add del mod">
          <ac:chgData name="Eldert Grootenboer" userId="3fe8758b2c2b58d2" providerId="LiveId" clId="{651C761D-FDB5-4528-A27D-61ED007B0DE5}" dt="2020-03-02T19:34:47.581" v="5517"/>
          <ac:spMkLst>
            <pc:docMk/>
            <pc:sldMk cId="1079042745" sldId="2076137538"/>
            <ac:spMk id="5" creationId="{0988EBA8-9BDE-4C1F-A5EC-BC78074E16F6}"/>
          </ac:spMkLst>
        </pc:spChg>
        <pc:spChg chg="add del mod">
          <ac:chgData name="Eldert Grootenboer" userId="3fe8758b2c2b58d2" providerId="LiveId" clId="{651C761D-FDB5-4528-A27D-61ED007B0DE5}" dt="2020-03-02T19:35:47.470" v="5519"/>
          <ac:spMkLst>
            <pc:docMk/>
            <pc:sldMk cId="1079042745" sldId="2076137538"/>
            <ac:spMk id="6" creationId="{1B347CB7-0BA2-4821-878D-DA62B53AA860}"/>
          </ac:spMkLst>
        </pc:spChg>
        <pc:spChg chg="add del mod">
          <ac:chgData name="Eldert Grootenboer" userId="3fe8758b2c2b58d2" providerId="LiveId" clId="{651C761D-FDB5-4528-A27D-61ED007B0DE5}" dt="2020-03-02T19:35:56.553" v="5521"/>
          <ac:spMkLst>
            <pc:docMk/>
            <pc:sldMk cId="1079042745" sldId="2076137538"/>
            <ac:spMk id="7" creationId="{3B01FE95-CA2D-4EB1-91BA-706390069987}"/>
          </ac:spMkLst>
        </pc:spChg>
        <pc:spChg chg="add del mod">
          <ac:chgData name="Eldert Grootenboer" userId="3fe8758b2c2b58d2" providerId="LiveId" clId="{651C761D-FDB5-4528-A27D-61ED007B0DE5}" dt="2020-02-27T14:28:36.434" v="4248"/>
          <ac:spMkLst>
            <pc:docMk/>
            <pc:sldMk cId="1079042745" sldId="2076137538"/>
            <ac:spMk id="7" creationId="{F75D1D3E-5E91-416E-9320-B2471AA7E655}"/>
          </ac:spMkLst>
        </pc:spChg>
        <pc:spChg chg="add del mod">
          <ac:chgData name="Eldert Grootenboer" userId="3fe8758b2c2b58d2" providerId="LiveId" clId="{651C761D-FDB5-4528-A27D-61ED007B0DE5}" dt="2020-03-02T19:36:04.710" v="5522"/>
          <ac:spMkLst>
            <pc:docMk/>
            <pc:sldMk cId="1079042745" sldId="2076137538"/>
            <ac:spMk id="8" creationId="{954D1F32-8C4A-4F86-AD20-D493BA087EC4}"/>
          </ac:spMkLst>
        </pc:spChg>
        <pc:spChg chg="add del mod">
          <ac:chgData name="Eldert Grootenboer" userId="3fe8758b2c2b58d2" providerId="LiveId" clId="{651C761D-FDB5-4528-A27D-61ED007B0DE5}" dt="2020-02-27T14:29:04.037" v="4252"/>
          <ac:spMkLst>
            <pc:docMk/>
            <pc:sldMk cId="1079042745" sldId="2076137538"/>
            <ac:spMk id="9" creationId="{68DED49C-0F32-4A27-B24D-A099182505E8}"/>
          </ac:spMkLst>
        </pc:spChg>
        <pc:spChg chg="add del">
          <ac:chgData name="Eldert Grootenboer" userId="3fe8758b2c2b58d2" providerId="LiveId" clId="{651C761D-FDB5-4528-A27D-61ED007B0DE5}" dt="2020-02-27T14:28:19.137" v="4242" actId="26606"/>
          <ac:spMkLst>
            <pc:docMk/>
            <pc:sldMk cId="1079042745" sldId="2076137538"/>
            <ac:spMk id="10" creationId="{46C2E80F-49A6-4372-B103-219D417A55ED}"/>
          </ac:spMkLst>
        </pc:spChg>
        <pc:spChg chg="add del mod">
          <ac:chgData name="Eldert Grootenboer" userId="3fe8758b2c2b58d2" providerId="LiveId" clId="{651C761D-FDB5-4528-A27D-61ED007B0DE5}" dt="2020-02-27T14:30:10.988" v="4259"/>
          <ac:spMkLst>
            <pc:docMk/>
            <pc:sldMk cId="1079042745" sldId="2076137538"/>
            <ac:spMk id="11" creationId="{7A78ECB2-9114-474C-B6F0-954F81ABB03D}"/>
          </ac:spMkLst>
        </pc:spChg>
        <pc:spChg chg="add del">
          <ac:chgData name="Eldert Grootenboer" userId="3fe8758b2c2b58d2" providerId="LiveId" clId="{651C761D-FDB5-4528-A27D-61ED007B0DE5}" dt="2020-02-27T14:28:32.252" v="4245" actId="26606"/>
          <ac:spMkLst>
            <pc:docMk/>
            <pc:sldMk cId="1079042745" sldId="2076137538"/>
            <ac:spMk id="12" creationId="{C5E6CFF1-2F42-4E10-9A97-F116F46F53FE}"/>
          </ac:spMkLst>
        </pc:spChg>
        <pc:spChg chg="mod topLvl">
          <ac:chgData name="Eldert Grootenboer" userId="3fe8758b2c2b58d2" providerId="LiveId" clId="{651C761D-FDB5-4528-A27D-61ED007B0DE5}" dt="2020-02-27T14:49:15.645" v="4475" actId="164"/>
          <ac:spMkLst>
            <pc:docMk/>
            <pc:sldMk cId="1079042745" sldId="2076137538"/>
            <ac:spMk id="15" creationId="{0AFC82D3-C4D3-411B-B238-6442D72F1CBA}"/>
          </ac:spMkLst>
        </pc:spChg>
        <pc:spChg chg="add del">
          <ac:chgData name="Eldert Grootenboer" userId="3fe8758b2c2b58d2" providerId="LiveId" clId="{651C761D-FDB5-4528-A27D-61ED007B0DE5}" dt="2020-02-27T14:28:36.434" v="4248"/>
          <ac:spMkLst>
            <pc:docMk/>
            <pc:sldMk cId="1079042745" sldId="2076137538"/>
            <ac:spMk id="16" creationId="{9228552E-C8B1-4A80-8448-0787CE0FC704}"/>
          </ac:spMkLst>
        </pc:spChg>
        <pc:spChg chg="mod topLvl">
          <ac:chgData name="Eldert Grootenboer" userId="3fe8758b2c2b58d2" providerId="LiveId" clId="{651C761D-FDB5-4528-A27D-61ED007B0DE5}" dt="2020-02-27T14:49:15.645" v="4475" actId="164"/>
          <ac:spMkLst>
            <pc:docMk/>
            <pc:sldMk cId="1079042745" sldId="2076137538"/>
            <ac:spMk id="18" creationId="{CBC9D67A-A942-47A5-8448-8410A09315B7}"/>
          </ac:spMkLst>
        </pc:spChg>
        <pc:spChg chg="mod topLvl">
          <ac:chgData name="Eldert Grootenboer" userId="3fe8758b2c2b58d2" providerId="LiveId" clId="{651C761D-FDB5-4528-A27D-61ED007B0DE5}" dt="2020-02-27T14:49:22.054" v="4476" actId="164"/>
          <ac:spMkLst>
            <pc:docMk/>
            <pc:sldMk cId="1079042745" sldId="2076137538"/>
            <ac:spMk id="19" creationId="{860D8572-9FA2-4A2D-ABCA-C6361373D76A}"/>
          </ac:spMkLst>
        </pc:spChg>
        <pc:spChg chg="mod topLvl">
          <ac:chgData name="Eldert Grootenboer" userId="3fe8758b2c2b58d2" providerId="LiveId" clId="{651C761D-FDB5-4528-A27D-61ED007B0DE5}" dt="2020-02-27T14:49:22.054" v="4476" actId="164"/>
          <ac:spMkLst>
            <pc:docMk/>
            <pc:sldMk cId="1079042745" sldId="2076137538"/>
            <ac:spMk id="20" creationId="{0CDD0F03-D2BA-4965-8F4C-147AFAE21ACF}"/>
          </ac:spMkLst>
        </pc:spChg>
        <pc:spChg chg="mod topLvl">
          <ac:chgData name="Eldert Grootenboer" userId="3fe8758b2c2b58d2" providerId="LiveId" clId="{651C761D-FDB5-4528-A27D-61ED007B0DE5}" dt="2020-02-27T14:49:26.462" v="4477" actId="164"/>
          <ac:spMkLst>
            <pc:docMk/>
            <pc:sldMk cId="1079042745" sldId="2076137538"/>
            <ac:spMk id="21" creationId="{F0A23F4D-A058-43BF-9946-2044E71E36EB}"/>
          </ac:spMkLst>
        </pc:spChg>
        <pc:spChg chg="mod topLvl">
          <ac:chgData name="Eldert Grootenboer" userId="3fe8758b2c2b58d2" providerId="LiveId" clId="{651C761D-FDB5-4528-A27D-61ED007B0DE5}" dt="2020-02-27T14:49:26.462" v="4477" actId="164"/>
          <ac:spMkLst>
            <pc:docMk/>
            <pc:sldMk cId="1079042745" sldId="2076137538"/>
            <ac:spMk id="22" creationId="{5054ADDC-44C3-46D0-914C-E5BDF506685E}"/>
          </ac:spMkLst>
        </pc:spChg>
        <pc:grpChg chg="add mod">
          <ac:chgData name="Eldert Grootenboer" userId="3fe8758b2c2b58d2" providerId="LiveId" clId="{651C761D-FDB5-4528-A27D-61ED007B0DE5}" dt="2020-03-02T19:12:37.600" v="5370" actId="164"/>
          <ac:grpSpMkLst>
            <pc:docMk/>
            <pc:sldMk cId="1079042745" sldId="2076137538"/>
            <ac:grpSpMk id="4" creationId="{D304E33E-6AE0-450B-9262-9967FCC2A524}"/>
          </ac:grpSpMkLst>
        </pc:grpChg>
        <pc:grpChg chg="del mod">
          <ac:chgData name="Eldert Grootenboer" userId="3fe8758b2c2b58d2" providerId="LiveId" clId="{651C761D-FDB5-4528-A27D-61ED007B0DE5}" dt="2020-02-27T14:49:04.482" v="4474" actId="165"/>
          <ac:grpSpMkLst>
            <pc:docMk/>
            <pc:sldMk cId="1079042745" sldId="2076137538"/>
            <ac:grpSpMk id="13" creationId="{A6105496-3D13-48BA-9DFE-AFE12D1C4A08}"/>
          </ac:grpSpMkLst>
        </pc:grpChg>
        <pc:grpChg chg="add mod">
          <ac:chgData name="Eldert Grootenboer" userId="3fe8758b2c2b58d2" providerId="LiveId" clId="{651C761D-FDB5-4528-A27D-61ED007B0DE5}" dt="2020-03-02T19:12:37.600" v="5370" actId="164"/>
          <ac:grpSpMkLst>
            <pc:docMk/>
            <pc:sldMk cId="1079042745" sldId="2076137538"/>
            <ac:grpSpMk id="23" creationId="{A9FD23CB-E81F-4F98-9327-003B84EEB973}"/>
          </ac:grpSpMkLst>
        </pc:grpChg>
        <pc:grpChg chg="add mod">
          <ac:chgData name="Eldert Grootenboer" userId="3fe8758b2c2b58d2" providerId="LiveId" clId="{651C761D-FDB5-4528-A27D-61ED007B0DE5}" dt="2020-03-02T19:12:37.600" v="5370" actId="164"/>
          <ac:grpSpMkLst>
            <pc:docMk/>
            <pc:sldMk cId="1079042745" sldId="2076137538"/>
            <ac:grpSpMk id="24" creationId="{2F401CF6-314A-4B69-935C-0139BAB9CD65}"/>
          </ac:grpSpMkLst>
        </pc:grpChg>
        <pc:grpChg chg="add mod">
          <ac:chgData name="Eldert Grootenboer" userId="3fe8758b2c2b58d2" providerId="LiveId" clId="{651C761D-FDB5-4528-A27D-61ED007B0DE5}" dt="2020-03-02T19:12:37.600" v="5370" actId="164"/>
          <ac:grpSpMkLst>
            <pc:docMk/>
            <pc:sldMk cId="1079042745" sldId="2076137538"/>
            <ac:grpSpMk id="25" creationId="{E7F159CE-9BDA-452F-9AF0-49128FA27D5C}"/>
          </ac:grpSpMkLst>
        </pc:grpChg>
        <pc:graphicFrameChg chg="add del">
          <ac:chgData name="Eldert Grootenboer" userId="3fe8758b2c2b58d2" providerId="LiveId" clId="{651C761D-FDB5-4528-A27D-61ED007B0DE5}" dt="2020-02-27T14:28:19.137" v="4242" actId="26606"/>
          <ac:graphicFrameMkLst>
            <pc:docMk/>
            <pc:sldMk cId="1079042745" sldId="2076137538"/>
            <ac:graphicFrameMk id="5" creationId="{EC3A64B1-C575-459C-84CE-B0E0B1D3ADCF}"/>
          </ac:graphicFrameMkLst>
        </pc:graphicFrameChg>
        <pc:graphicFrameChg chg="add del mod modGraphic">
          <ac:chgData name="Eldert Grootenboer" userId="3fe8758b2c2b58d2" providerId="LiveId" clId="{651C761D-FDB5-4528-A27D-61ED007B0DE5}" dt="2020-02-27T14:49:00.424" v="4473" actId="18245"/>
          <ac:graphicFrameMkLst>
            <pc:docMk/>
            <pc:sldMk cId="1079042745" sldId="2076137538"/>
            <ac:graphicFrameMk id="6" creationId="{B07E640F-B75E-4663-88D2-E75F3FA1762F}"/>
          </ac:graphicFrameMkLst>
        </pc:graphicFrameChg>
        <pc:picChg chg="add del">
          <ac:chgData name="Eldert Grootenboer" userId="3fe8758b2c2b58d2" providerId="LiveId" clId="{651C761D-FDB5-4528-A27D-61ED007B0DE5}" dt="2020-02-27T14:28:32.252" v="4245" actId="26606"/>
          <ac:picMkLst>
            <pc:docMk/>
            <pc:sldMk cId="1079042745" sldId="2076137538"/>
            <ac:picMk id="8" creationId="{02A56887-32A5-4505-AABC-6000448048B5}"/>
          </ac:picMkLst>
        </pc:picChg>
        <pc:picChg chg="add del">
          <ac:chgData name="Eldert Grootenboer" userId="3fe8758b2c2b58d2" providerId="LiveId" clId="{651C761D-FDB5-4528-A27D-61ED007B0DE5}" dt="2020-02-27T14:28:40.073" v="4249" actId="478"/>
          <ac:picMkLst>
            <pc:docMk/>
            <pc:sldMk cId="1079042745" sldId="2076137538"/>
            <ac:picMk id="17" creationId="{B58579FA-8E46-4775-BCB3-3EC6DF70F213}"/>
          </ac:picMkLst>
        </pc:picChg>
        <pc:cxnChg chg="add del">
          <ac:chgData name="Eldert Grootenboer" userId="3fe8758b2c2b58d2" providerId="LiveId" clId="{651C761D-FDB5-4528-A27D-61ED007B0DE5}" dt="2020-02-27T14:28:32.252" v="4245" actId="26606"/>
          <ac:cxnSpMkLst>
            <pc:docMk/>
            <pc:sldMk cId="1079042745" sldId="2076137538"/>
            <ac:cxnSpMk id="14" creationId="{67182200-4859-4C8D-BCBB-55B245C28BA3}"/>
          </ac:cxnSpMkLst>
        </pc:cxnChg>
      </pc:sldChg>
      <pc:sldChg chg="addSp delSp modSp add mod ord modTransition setBg modAnim setClrOvrMap">
        <pc:chgData name="Eldert Grootenboer" userId="3fe8758b2c2b58d2" providerId="LiveId" clId="{651C761D-FDB5-4528-A27D-61ED007B0DE5}" dt="2020-03-02T19:36:24.659" v="5528"/>
        <pc:sldMkLst>
          <pc:docMk/>
          <pc:sldMk cId="2201858385" sldId="2076137539"/>
        </pc:sldMkLst>
        <pc:spChg chg="mod">
          <ac:chgData name="Eldert Grootenboer" userId="3fe8758b2c2b58d2" providerId="LiveId" clId="{651C761D-FDB5-4528-A27D-61ED007B0DE5}" dt="2020-02-27T14:30:59.779" v="4266" actId="26606"/>
          <ac:spMkLst>
            <pc:docMk/>
            <pc:sldMk cId="2201858385" sldId="2076137539"/>
            <ac:spMk id="2" creationId="{0665E9BA-6B39-4F5C-BCBC-CDE52F5B9ED1}"/>
          </ac:spMkLst>
        </pc:spChg>
        <pc:spChg chg="add del mod">
          <ac:chgData name="Eldert Grootenboer" userId="3fe8758b2c2b58d2" providerId="LiveId" clId="{651C761D-FDB5-4528-A27D-61ED007B0DE5}" dt="2020-02-27T14:30:37.920" v="4264" actId="26606"/>
          <ac:spMkLst>
            <pc:docMk/>
            <pc:sldMk cId="2201858385" sldId="2076137539"/>
            <ac:spMk id="3" creationId="{739E0216-22A8-44F7-9BC6-D49F92C9CB0C}"/>
          </ac:spMkLst>
        </pc:spChg>
        <pc:spChg chg="add del mod">
          <ac:chgData name="Eldert Grootenboer" userId="3fe8758b2c2b58d2" providerId="LiveId" clId="{651C761D-FDB5-4528-A27D-61ED007B0DE5}" dt="2020-03-02T16:33:59.234" v="4867"/>
          <ac:spMkLst>
            <pc:docMk/>
            <pc:sldMk cId="2201858385" sldId="2076137539"/>
            <ac:spMk id="3" creationId="{D3D0746F-5E33-44DD-ADC7-EAE8E08C8E2D}"/>
          </ac:spMkLst>
        </pc:spChg>
        <pc:spChg chg="add del mod">
          <ac:chgData name="Eldert Grootenboer" userId="3fe8758b2c2b58d2" providerId="LiveId" clId="{651C761D-FDB5-4528-A27D-61ED007B0DE5}" dt="2020-03-02T16:34:10.153" v="4868"/>
          <ac:spMkLst>
            <pc:docMk/>
            <pc:sldMk cId="2201858385" sldId="2076137539"/>
            <ac:spMk id="4" creationId="{A8836AD4-548E-456E-B149-A903E7398B9F}"/>
          </ac:spMkLst>
        </pc:spChg>
        <pc:spChg chg="add del mod">
          <ac:chgData name="Eldert Grootenboer" userId="3fe8758b2c2b58d2" providerId="LiveId" clId="{651C761D-FDB5-4528-A27D-61ED007B0DE5}" dt="2020-03-02T19:36:08.210" v="5523"/>
          <ac:spMkLst>
            <pc:docMk/>
            <pc:sldMk cId="2201858385" sldId="2076137539"/>
            <ac:spMk id="5" creationId="{89EB76BE-14F8-4C21-BF27-57311535633E}"/>
          </ac:spMkLst>
        </pc:spChg>
        <pc:spChg chg="mod topLvl">
          <ac:chgData name="Eldert Grootenboer" userId="3fe8758b2c2b58d2" providerId="LiveId" clId="{651C761D-FDB5-4528-A27D-61ED007B0DE5}" dt="2020-02-27T14:50:19.030" v="4488" actId="164"/>
          <ac:spMkLst>
            <pc:docMk/>
            <pc:sldMk cId="2201858385" sldId="2076137539"/>
            <ac:spMk id="6" creationId="{2CF9CD9A-E62B-4BED-96FC-2FC9D68ED238}"/>
          </ac:spMkLst>
        </pc:spChg>
        <pc:spChg chg="mod topLvl">
          <ac:chgData name="Eldert Grootenboer" userId="3fe8758b2c2b58d2" providerId="LiveId" clId="{651C761D-FDB5-4528-A27D-61ED007B0DE5}" dt="2020-02-27T14:50:19.030" v="4488" actId="164"/>
          <ac:spMkLst>
            <pc:docMk/>
            <pc:sldMk cId="2201858385" sldId="2076137539"/>
            <ac:spMk id="7" creationId="{A3FA91C2-8404-4CBD-A71A-05C72050776C}"/>
          </ac:spMkLst>
        </pc:spChg>
        <pc:spChg chg="mod topLvl">
          <ac:chgData name="Eldert Grootenboer" userId="3fe8758b2c2b58d2" providerId="LiveId" clId="{651C761D-FDB5-4528-A27D-61ED007B0DE5}" dt="2020-02-27T14:50:25.186" v="4489" actId="164"/>
          <ac:spMkLst>
            <pc:docMk/>
            <pc:sldMk cId="2201858385" sldId="2076137539"/>
            <ac:spMk id="8" creationId="{42B8BA66-3B0B-4F80-9F82-C8BDBD8DCD0B}"/>
          </ac:spMkLst>
        </pc:spChg>
        <pc:spChg chg="mod topLvl">
          <ac:chgData name="Eldert Grootenboer" userId="3fe8758b2c2b58d2" providerId="LiveId" clId="{651C761D-FDB5-4528-A27D-61ED007B0DE5}" dt="2020-02-27T14:50:25.186" v="4489" actId="164"/>
          <ac:spMkLst>
            <pc:docMk/>
            <pc:sldMk cId="2201858385" sldId="2076137539"/>
            <ac:spMk id="9" creationId="{3EA75E85-C5C5-4B5A-BA20-B2650B0CB710}"/>
          </ac:spMkLst>
        </pc:spChg>
        <pc:spChg chg="add del">
          <ac:chgData name="Eldert Grootenboer" userId="3fe8758b2c2b58d2" providerId="LiveId" clId="{651C761D-FDB5-4528-A27D-61ED007B0DE5}" dt="2020-02-27T14:30:37.865" v="4263" actId="26606"/>
          <ac:spMkLst>
            <pc:docMk/>
            <pc:sldMk cId="2201858385" sldId="2076137539"/>
            <ac:spMk id="10" creationId="{46C2E80F-49A6-4372-B103-219D417A55ED}"/>
          </ac:spMkLst>
        </pc:spChg>
        <pc:spChg chg="mod topLvl">
          <ac:chgData name="Eldert Grootenboer" userId="3fe8758b2c2b58d2" providerId="LiveId" clId="{651C761D-FDB5-4528-A27D-61ED007B0DE5}" dt="2020-02-27T14:50:29.085" v="4490" actId="164"/>
          <ac:spMkLst>
            <pc:docMk/>
            <pc:sldMk cId="2201858385" sldId="2076137539"/>
            <ac:spMk id="11" creationId="{7947598A-2D9D-4C2D-AC39-0B3B4070812C}"/>
          </ac:spMkLst>
        </pc:spChg>
        <pc:spChg chg="mod topLvl">
          <ac:chgData name="Eldert Grootenboer" userId="3fe8758b2c2b58d2" providerId="LiveId" clId="{651C761D-FDB5-4528-A27D-61ED007B0DE5}" dt="2020-02-27T14:50:29.085" v="4490" actId="164"/>
          <ac:spMkLst>
            <pc:docMk/>
            <pc:sldMk cId="2201858385" sldId="2076137539"/>
            <ac:spMk id="13" creationId="{F18BD49C-753D-4A45-9143-649426E4CE5D}"/>
          </ac:spMkLst>
        </pc:spChg>
        <pc:spChg chg="add del">
          <ac:chgData name="Eldert Grootenboer" userId="3fe8758b2c2b58d2" providerId="LiveId" clId="{651C761D-FDB5-4528-A27D-61ED007B0DE5}" dt="2020-02-27T14:30:59.779" v="4266" actId="26606"/>
          <ac:spMkLst>
            <pc:docMk/>
            <pc:sldMk cId="2201858385" sldId="2076137539"/>
            <ac:spMk id="17" creationId="{46C2E80F-49A6-4372-B103-219D417A55ED}"/>
          </ac:spMkLst>
        </pc:spChg>
        <pc:grpChg chg="del mod">
          <ac:chgData name="Eldert Grootenboer" userId="3fe8758b2c2b58d2" providerId="LiveId" clId="{651C761D-FDB5-4528-A27D-61ED007B0DE5}" dt="2020-02-27T14:50:12.622" v="4487" actId="165"/>
          <ac:grpSpMkLst>
            <pc:docMk/>
            <pc:sldMk cId="2201858385" sldId="2076137539"/>
            <ac:grpSpMk id="4" creationId="{048840B9-F4DC-4F34-B0B9-F404A21B950F}"/>
          </ac:grpSpMkLst>
        </pc:grpChg>
        <pc:grpChg chg="add mod">
          <ac:chgData name="Eldert Grootenboer" userId="3fe8758b2c2b58d2" providerId="LiveId" clId="{651C761D-FDB5-4528-A27D-61ED007B0DE5}" dt="2020-02-27T14:50:19.030" v="4488" actId="164"/>
          <ac:grpSpMkLst>
            <pc:docMk/>
            <pc:sldMk cId="2201858385" sldId="2076137539"/>
            <ac:grpSpMk id="14" creationId="{10532CE0-3AE8-4467-92E8-E372F49A4289}"/>
          </ac:grpSpMkLst>
        </pc:grpChg>
        <pc:grpChg chg="add mod">
          <ac:chgData name="Eldert Grootenboer" userId="3fe8758b2c2b58d2" providerId="LiveId" clId="{651C761D-FDB5-4528-A27D-61ED007B0DE5}" dt="2020-02-27T14:50:25.186" v="4489" actId="164"/>
          <ac:grpSpMkLst>
            <pc:docMk/>
            <pc:sldMk cId="2201858385" sldId="2076137539"/>
            <ac:grpSpMk id="15" creationId="{71AC072A-9558-4C5A-96D4-0AF9A76189E3}"/>
          </ac:grpSpMkLst>
        </pc:grpChg>
        <pc:grpChg chg="add mod">
          <ac:chgData name="Eldert Grootenboer" userId="3fe8758b2c2b58d2" providerId="LiveId" clId="{651C761D-FDB5-4528-A27D-61ED007B0DE5}" dt="2020-02-27T14:50:29.085" v="4490" actId="164"/>
          <ac:grpSpMkLst>
            <pc:docMk/>
            <pc:sldMk cId="2201858385" sldId="2076137539"/>
            <ac:grpSpMk id="16" creationId="{53EAF257-B9CE-4BC5-8893-E29D1221DEB1}"/>
          </ac:grpSpMkLst>
        </pc:grpChg>
        <pc:graphicFrameChg chg="add del">
          <ac:chgData name="Eldert Grootenboer" userId="3fe8758b2c2b58d2" providerId="LiveId" clId="{651C761D-FDB5-4528-A27D-61ED007B0DE5}" dt="2020-02-27T14:30:37.865" v="4263" actId="26606"/>
          <ac:graphicFrameMkLst>
            <pc:docMk/>
            <pc:sldMk cId="2201858385" sldId="2076137539"/>
            <ac:graphicFrameMk id="5" creationId="{E40299EA-3468-49D2-9641-180571D9F8B8}"/>
          </ac:graphicFrameMkLst>
        </pc:graphicFrameChg>
        <pc:graphicFrameChg chg="add del mod modGraphic">
          <ac:chgData name="Eldert Grootenboer" userId="3fe8758b2c2b58d2" providerId="LiveId" clId="{651C761D-FDB5-4528-A27D-61ED007B0DE5}" dt="2020-02-27T14:50:08.482" v="4486" actId="18245"/>
          <ac:graphicFrameMkLst>
            <pc:docMk/>
            <pc:sldMk cId="2201858385" sldId="2076137539"/>
            <ac:graphicFrameMk id="12" creationId="{72C52D82-51AE-43EB-A01A-A3D6E7F8E63A}"/>
          </ac:graphicFrameMkLst>
        </pc:graphicFrameChg>
      </pc:sldChg>
      <pc:sldChg chg="add del">
        <pc:chgData name="Eldert Grootenboer" userId="3fe8758b2c2b58d2" providerId="LiveId" clId="{651C761D-FDB5-4528-A27D-61ED007B0DE5}" dt="2020-02-27T13:34:27.654" v="3496" actId="47"/>
        <pc:sldMkLst>
          <pc:docMk/>
          <pc:sldMk cId="1237080764" sldId="2076137540"/>
        </pc:sldMkLst>
      </pc:sldChg>
      <pc:sldChg chg="addSp delSp modSp add mod ord modTransition setBg modAnim setClrOvrMap delDesignElem">
        <pc:chgData name="Eldert Grootenboer" userId="3fe8758b2c2b58d2" providerId="LiveId" clId="{651C761D-FDB5-4528-A27D-61ED007B0DE5}" dt="2020-03-02T19:42:35.128" v="5552"/>
        <pc:sldMkLst>
          <pc:docMk/>
          <pc:sldMk cId="2872924234" sldId="2076137540"/>
        </pc:sldMkLst>
        <pc:spChg chg="mod">
          <ac:chgData name="Eldert Grootenboer" userId="3fe8758b2c2b58d2" providerId="LiveId" clId="{651C761D-FDB5-4528-A27D-61ED007B0DE5}" dt="2020-02-27T14:32:32.338" v="4276" actId="26606"/>
          <ac:spMkLst>
            <pc:docMk/>
            <pc:sldMk cId="2872924234" sldId="2076137540"/>
            <ac:spMk id="2" creationId="{1EBE0165-FDDF-4D0C-A074-2F76C99B8E7E}"/>
          </ac:spMkLst>
        </pc:spChg>
        <pc:spChg chg="add del mod">
          <ac:chgData name="Eldert Grootenboer" userId="3fe8758b2c2b58d2" providerId="LiveId" clId="{651C761D-FDB5-4528-A27D-61ED007B0DE5}" dt="2020-02-27T14:31:56.808" v="4271" actId="26606"/>
          <ac:spMkLst>
            <pc:docMk/>
            <pc:sldMk cId="2872924234" sldId="2076137540"/>
            <ac:spMk id="3" creationId="{36BA9CC0-1C24-48E4-A8C6-A7F938077BD0}"/>
          </ac:spMkLst>
        </pc:spChg>
        <pc:spChg chg="add del mod">
          <ac:chgData name="Eldert Grootenboer" userId="3fe8758b2c2b58d2" providerId="LiveId" clId="{651C761D-FDB5-4528-A27D-61ED007B0DE5}" dt="2020-03-02T16:32:59.695" v="4852"/>
          <ac:spMkLst>
            <pc:docMk/>
            <pc:sldMk cId="2872924234" sldId="2076137540"/>
            <ac:spMk id="3" creationId="{EA4DDF92-848B-469F-8E83-0EB5F217349D}"/>
          </ac:spMkLst>
        </pc:spChg>
        <pc:spChg chg="add del mod">
          <ac:chgData name="Eldert Grootenboer" userId="3fe8758b2c2b58d2" providerId="LiveId" clId="{651C761D-FDB5-4528-A27D-61ED007B0DE5}" dt="2020-03-02T16:32:59.695" v="4852"/>
          <ac:spMkLst>
            <pc:docMk/>
            <pc:sldMk cId="2872924234" sldId="2076137540"/>
            <ac:spMk id="4" creationId="{8A1F7E93-CE42-49F2-B9B9-0794D16A468F}"/>
          </ac:spMkLst>
        </pc:spChg>
        <pc:spChg chg="mod topLvl">
          <ac:chgData name="Eldert Grootenboer" userId="3fe8758b2c2b58d2" providerId="LiveId" clId="{651C761D-FDB5-4528-A27D-61ED007B0DE5}" dt="2020-02-27T14:51:48.459" v="4512" actId="165"/>
          <ac:spMkLst>
            <pc:docMk/>
            <pc:sldMk cId="2872924234" sldId="2076137540"/>
            <ac:spMk id="6" creationId="{7492F9FE-E115-46E5-AE18-5D70EC2B9C94}"/>
          </ac:spMkLst>
        </pc:spChg>
        <pc:spChg chg="add del">
          <ac:chgData name="Eldert Grootenboer" userId="3fe8758b2c2b58d2" providerId="LiveId" clId="{651C761D-FDB5-4528-A27D-61ED007B0DE5}" dt="2020-02-27T14:32:32.338" v="4276" actId="26606"/>
          <ac:spMkLst>
            <pc:docMk/>
            <pc:sldMk cId="2872924234" sldId="2076137540"/>
            <ac:spMk id="7" creationId="{46C2E80F-49A6-4372-B103-219D417A55ED}"/>
          </ac:spMkLst>
        </pc:spChg>
        <pc:spChg chg="mod topLvl">
          <ac:chgData name="Eldert Grootenboer" userId="3fe8758b2c2b58d2" providerId="LiveId" clId="{651C761D-FDB5-4528-A27D-61ED007B0DE5}" dt="2020-02-27T14:51:57.717" v="4513" actId="164"/>
          <ac:spMkLst>
            <pc:docMk/>
            <pc:sldMk cId="2872924234" sldId="2076137540"/>
            <ac:spMk id="8" creationId="{1C744A63-777F-4121-A0D6-B33AE1B93337}"/>
          </ac:spMkLst>
        </pc:spChg>
        <pc:spChg chg="mod topLvl">
          <ac:chgData name="Eldert Grootenboer" userId="3fe8758b2c2b58d2" providerId="LiveId" clId="{651C761D-FDB5-4528-A27D-61ED007B0DE5}" dt="2020-02-27T14:51:57.717" v="4513" actId="164"/>
          <ac:spMkLst>
            <pc:docMk/>
            <pc:sldMk cId="2872924234" sldId="2076137540"/>
            <ac:spMk id="9" creationId="{8803D3DB-8478-4B4F-BDBB-B4EEAB2F77AF}"/>
          </ac:spMkLst>
        </pc:spChg>
        <pc:spChg chg="add del">
          <ac:chgData name="Eldert Grootenboer" userId="3fe8758b2c2b58d2" providerId="LiveId" clId="{651C761D-FDB5-4528-A27D-61ED007B0DE5}" dt="2020-02-27T14:32:05.080" v="4273"/>
          <ac:spMkLst>
            <pc:docMk/>
            <pc:sldMk cId="2872924234" sldId="2076137540"/>
            <ac:spMk id="10" creationId="{46C2E80F-49A6-4372-B103-219D417A55ED}"/>
          </ac:spMkLst>
        </pc:spChg>
        <pc:spChg chg="mod topLvl">
          <ac:chgData name="Eldert Grootenboer" userId="3fe8758b2c2b58d2" providerId="LiveId" clId="{651C761D-FDB5-4528-A27D-61ED007B0DE5}" dt="2020-02-27T14:52:02.805" v="4514" actId="164"/>
          <ac:spMkLst>
            <pc:docMk/>
            <pc:sldMk cId="2872924234" sldId="2076137540"/>
            <ac:spMk id="11" creationId="{93177815-0BF4-41F0-8196-3024328A69F4}"/>
          </ac:spMkLst>
        </pc:spChg>
        <pc:spChg chg="mod topLvl">
          <ac:chgData name="Eldert Grootenboer" userId="3fe8758b2c2b58d2" providerId="LiveId" clId="{651C761D-FDB5-4528-A27D-61ED007B0DE5}" dt="2020-02-27T14:52:02.805" v="4514" actId="164"/>
          <ac:spMkLst>
            <pc:docMk/>
            <pc:sldMk cId="2872924234" sldId="2076137540"/>
            <ac:spMk id="12" creationId="{72505544-2709-4C1C-BBF9-C15962B64061}"/>
          </ac:spMkLst>
        </pc:spChg>
        <pc:spChg chg="mod topLvl">
          <ac:chgData name="Eldert Grootenboer" userId="3fe8758b2c2b58d2" providerId="LiveId" clId="{651C761D-FDB5-4528-A27D-61ED007B0DE5}" dt="2020-02-27T14:52:08.464" v="4515" actId="164"/>
          <ac:spMkLst>
            <pc:docMk/>
            <pc:sldMk cId="2872924234" sldId="2076137540"/>
            <ac:spMk id="13" creationId="{54390E1A-9E58-4095-A160-598422352327}"/>
          </ac:spMkLst>
        </pc:spChg>
        <pc:spChg chg="mod topLvl">
          <ac:chgData name="Eldert Grootenboer" userId="3fe8758b2c2b58d2" providerId="LiveId" clId="{651C761D-FDB5-4528-A27D-61ED007B0DE5}" dt="2020-02-27T14:52:08.464" v="4515" actId="164"/>
          <ac:spMkLst>
            <pc:docMk/>
            <pc:sldMk cId="2872924234" sldId="2076137540"/>
            <ac:spMk id="14" creationId="{A31972F6-BF0C-459B-8F82-921A751F74F9}"/>
          </ac:spMkLst>
        </pc:spChg>
        <pc:grpChg chg="del mod">
          <ac:chgData name="Eldert Grootenboer" userId="3fe8758b2c2b58d2" providerId="LiveId" clId="{651C761D-FDB5-4528-A27D-61ED007B0DE5}" dt="2020-02-27T14:51:48.459" v="4512" actId="165"/>
          <ac:grpSpMkLst>
            <pc:docMk/>
            <pc:sldMk cId="2872924234" sldId="2076137540"/>
            <ac:grpSpMk id="4" creationId="{250BBFD4-9948-4682-8AB2-F4F408CD2F63}"/>
          </ac:grpSpMkLst>
        </pc:grpChg>
        <pc:grpChg chg="add mod">
          <ac:chgData name="Eldert Grootenboer" userId="3fe8758b2c2b58d2" providerId="LiveId" clId="{651C761D-FDB5-4528-A27D-61ED007B0DE5}" dt="2020-02-27T14:51:57.717" v="4513" actId="164"/>
          <ac:grpSpMkLst>
            <pc:docMk/>
            <pc:sldMk cId="2872924234" sldId="2076137540"/>
            <ac:grpSpMk id="15" creationId="{1F14D80E-1368-4B97-84EF-C1DF77695BC1}"/>
          </ac:grpSpMkLst>
        </pc:grpChg>
        <pc:grpChg chg="add mod">
          <ac:chgData name="Eldert Grootenboer" userId="3fe8758b2c2b58d2" providerId="LiveId" clId="{651C761D-FDB5-4528-A27D-61ED007B0DE5}" dt="2020-02-27T14:52:02.805" v="4514" actId="164"/>
          <ac:grpSpMkLst>
            <pc:docMk/>
            <pc:sldMk cId="2872924234" sldId="2076137540"/>
            <ac:grpSpMk id="16" creationId="{75D754A1-6930-4365-B17D-11C719B1B57F}"/>
          </ac:grpSpMkLst>
        </pc:grpChg>
        <pc:grpChg chg="add mod">
          <ac:chgData name="Eldert Grootenboer" userId="3fe8758b2c2b58d2" providerId="LiveId" clId="{651C761D-FDB5-4528-A27D-61ED007B0DE5}" dt="2020-02-27T14:52:08.464" v="4515" actId="164"/>
          <ac:grpSpMkLst>
            <pc:docMk/>
            <pc:sldMk cId="2872924234" sldId="2076137540"/>
            <ac:grpSpMk id="17" creationId="{7FE264F2-E641-4145-AC11-8FC1D162AFBD}"/>
          </ac:grpSpMkLst>
        </pc:grpChg>
        <pc:graphicFrameChg chg="add del mod modGraphic">
          <ac:chgData name="Eldert Grootenboer" userId="3fe8758b2c2b58d2" providerId="LiveId" clId="{651C761D-FDB5-4528-A27D-61ED007B0DE5}" dt="2020-02-27T14:51:44.904" v="4511" actId="18245"/>
          <ac:graphicFrameMkLst>
            <pc:docMk/>
            <pc:sldMk cId="2872924234" sldId="2076137540"/>
            <ac:graphicFrameMk id="5" creationId="{9C622167-EAEE-4C17-82B9-113E4E060231}"/>
          </ac:graphicFrameMkLst>
        </pc:graphicFrameChg>
      </pc:sldChg>
      <pc:sldChg chg="delSp modSp add del mod delAnim">
        <pc:chgData name="Eldert Grootenboer" userId="3fe8758b2c2b58d2" providerId="LiveId" clId="{651C761D-FDB5-4528-A27D-61ED007B0DE5}" dt="2020-02-27T13:40:17.918" v="3550" actId="2696"/>
        <pc:sldMkLst>
          <pc:docMk/>
          <pc:sldMk cId="1872505310" sldId="2076137541"/>
        </pc:sldMkLst>
        <pc:spChg chg="mod">
          <ac:chgData name="Eldert Grootenboer" userId="3fe8758b2c2b58d2" providerId="LiveId" clId="{651C761D-FDB5-4528-A27D-61ED007B0DE5}" dt="2020-02-27T13:35:57.164" v="3514" actId="20577"/>
          <ac:spMkLst>
            <pc:docMk/>
            <pc:sldMk cId="1872505310" sldId="2076137541"/>
            <ac:spMk id="6" creationId="{83E1028E-5AA3-447A-949D-E269863D7F3B}"/>
          </ac:spMkLst>
        </pc:spChg>
        <pc:spChg chg="del">
          <ac:chgData name="Eldert Grootenboer" userId="3fe8758b2c2b58d2" providerId="LiveId" clId="{651C761D-FDB5-4528-A27D-61ED007B0DE5}" dt="2020-02-27T13:36:59.186" v="3525" actId="478"/>
          <ac:spMkLst>
            <pc:docMk/>
            <pc:sldMk cId="1872505310" sldId="2076137541"/>
            <ac:spMk id="72" creationId="{259077DD-7738-47DA-8E7C-C9176FBA4FB2}"/>
          </ac:spMkLst>
        </pc:spChg>
        <pc:spChg chg="del">
          <ac:chgData name="Eldert Grootenboer" userId="3fe8758b2c2b58d2" providerId="LiveId" clId="{651C761D-FDB5-4528-A27D-61ED007B0DE5}" dt="2020-02-27T13:38:28.142" v="3536" actId="478"/>
          <ac:spMkLst>
            <pc:docMk/>
            <pc:sldMk cId="1872505310" sldId="2076137541"/>
            <ac:spMk id="81" creationId="{DB602C51-C8D5-4901-BA2E-72CB36C7EE4F}"/>
          </ac:spMkLst>
        </pc:spChg>
        <pc:spChg chg="del">
          <ac:chgData name="Eldert Grootenboer" userId="3fe8758b2c2b58d2" providerId="LiveId" clId="{651C761D-FDB5-4528-A27D-61ED007B0DE5}" dt="2020-02-27T13:37:04.479" v="3527" actId="478"/>
          <ac:spMkLst>
            <pc:docMk/>
            <pc:sldMk cId="1872505310" sldId="2076137541"/>
            <ac:spMk id="83" creationId="{57742FD8-3B25-40E5-B769-1F580680B05A}"/>
          </ac:spMkLst>
        </pc:spChg>
        <pc:spChg chg="del">
          <ac:chgData name="Eldert Grootenboer" userId="3fe8758b2c2b58d2" providerId="LiveId" clId="{651C761D-FDB5-4528-A27D-61ED007B0DE5}" dt="2020-02-27T13:37:18.915" v="3530" actId="478"/>
          <ac:spMkLst>
            <pc:docMk/>
            <pc:sldMk cId="1872505310" sldId="2076137541"/>
            <ac:spMk id="85" creationId="{214FA5DE-3C69-4D9A-BE61-CA3AF94A440E}"/>
          </ac:spMkLst>
        </pc:spChg>
        <pc:spChg chg="del">
          <ac:chgData name="Eldert Grootenboer" userId="3fe8758b2c2b58d2" providerId="LiveId" clId="{651C761D-FDB5-4528-A27D-61ED007B0DE5}" dt="2020-02-27T13:37:15.176" v="3529" actId="478"/>
          <ac:spMkLst>
            <pc:docMk/>
            <pc:sldMk cId="1872505310" sldId="2076137541"/>
            <ac:spMk id="93" creationId="{1A98BC5D-DBFE-45D7-94F6-D3467AF8D94F}"/>
          </ac:spMkLst>
        </pc:spChg>
        <pc:spChg chg="del">
          <ac:chgData name="Eldert Grootenboer" userId="3fe8758b2c2b58d2" providerId="LiveId" clId="{651C761D-FDB5-4528-A27D-61ED007B0DE5}" dt="2020-02-27T13:37:08.492" v="3528" actId="478"/>
          <ac:spMkLst>
            <pc:docMk/>
            <pc:sldMk cId="1872505310" sldId="2076137541"/>
            <ac:spMk id="102" creationId="{9F47263C-2EB0-4941-BA65-31D8DFB9CE16}"/>
          </ac:spMkLst>
        </pc:spChg>
        <pc:spChg chg="del">
          <ac:chgData name="Eldert Grootenboer" userId="3fe8758b2c2b58d2" providerId="LiveId" clId="{651C761D-FDB5-4528-A27D-61ED007B0DE5}" dt="2020-02-27T13:38:28.142" v="3536" actId="478"/>
          <ac:spMkLst>
            <pc:docMk/>
            <pc:sldMk cId="1872505310" sldId="2076137541"/>
            <ac:spMk id="121" creationId="{902B9A38-D2B9-4DF6-84E4-98F1D65738D4}"/>
          </ac:spMkLst>
        </pc:spChg>
        <pc:spChg chg="del topLvl">
          <ac:chgData name="Eldert Grootenboer" userId="3fe8758b2c2b58d2" providerId="LiveId" clId="{651C761D-FDB5-4528-A27D-61ED007B0DE5}" dt="2020-02-27T13:37:02.662" v="3526" actId="478"/>
          <ac:spMkLst>
            <pc:docMk/>
            <pc:sldMk cId="1872505310" sldId="2076137541"/>
            <ac:spMk id="123" creationId="{9108BB3D-F0D6-42B8-B438-FEC8030DD068}"/>
          </ac:spMkLst>
        </pc:spChg>
        <pc:spChg chg="del topLvl">
          <ac:chgData name="Eldert Grootenboer" userId="3fe8758b2c2b58d2" providerId="LiveId" clId="{651C761D-FDB5-4528-A27D-61ED007B0DE5}" dt="2020-02-27T13:38:28.142" v="3536" actId="478"/>
          <ac:spMkLst>
            <pc:docMk/>
            <pc:sldMk cId="1872505310" sldId="2076137541"/>
            <ac:spMk id="124" creationId="{21BBB9FA-F59A-404A-94CE-795A361802C9}"/>
          </ac:spMkLst>
        </pc:spChg>
        <pc:grpChg chg="mod">
          <ac:chgData name="Eldert Grootenboer" userId="3fe8758b2c2b58d2" providerId="LiveId" clId="{651C761D-FDB5-4528-A27D-61ED007B0DE5}" dt="2020-02-27T13:39:00.193" v="3541" actId="12789"/>
          <ac:grpSpMkLst>
            <pc:docMk/>
            <pc:sldMk cId="1872505310" sldId="2076137541"/>
            <ac:grpSpMk id="84" creationId="{289DDC93-3FC9-429D-B4FD-C066AB1A4EB4}"/>
          </ac:grpSpMkLst>
        </pc:grpChg>
        <pc:grpChg chg="mod">
          <ac:chgData name="Eldert Grootenboer" userId="3fe8758b2c2b58d2" providerId="LiveId" clId="{651C761D-FDB5-4528-A27D-61ED007B0DE5}" dt="2020-02-27T13:38:52.993" v="3540" actId="12789"/>
          <ac:grpSpMkLst>
            <pc:docMk/>
            <pc:sldMk cId="1872505310" sldId="2076137541"/>
            <ac:grpSpMk id="92" creationId="{51912082-578E-4753-B827-70E0F4F53982}"/>
          </ac:grpSpMkLst>
        </pc:grpChg>
        <pc:grpChg chg="mod">
          <ac:chgData name="Eldert Grootenboer" userId="3fe8758b2c2b58d2" providerId="LiveId" clId="{651C761D-FDB5-4528-A27D-61ED007B0DE5}" dt="2020-02-27T13:38:48.849" v="3539" actId="12789"/>
          <ac:grpSpMkLst>
            <pc:docMk/>
            <pc:sldMk cId="1872505310" sldId="2076137541"/>
            <ac:grpSpMk id="101" creationId="{13DD615C-43B1-4E03-A616-76F29FADF358}"/>
          </ac:grpSpMkLst>
        </pc:grpChg>
        <pc:grpChg chg="del">
          <ac:chgData name="Eldert Grootenboer" userId="3fe8758b2c2b58d2" providerId="LiveId" clId="{651C761D-FDB5-4528-A27D-61ED007B0DE5}" dt="2020-02-27T13:37:02.662" v="3526" actId="478"/>
          <ac:grpSpMkLst>
            <pc:docMk/>
            <pc:sldMk cId="1872505310" sldId="2076137541"/>
            <ac:grpSpMk id="122" creationId="{73731192-CBC7-4490-99A1-BB3BFF9DD53E}"/>
          </ac:grpSpMkLst>
        </pc:grpChg>
      </pc:sldChg>
      <pc:sldChg chg="addSp delSp modSp add mod ord modTransition setBg modAnim">
        <pc:chgData name="Eldert Grootenboer" userId="3fe8758b2c2b58d2" providerId="LiveId" clId="{651C761D-FDB5-4528-A27D-61ED007B0DE5}" dt="2020-03-02T19:38:33.825" v="5543" actId="108"/>
        <pc:sldMkLst>
          <pc:docMk/>
          <pc:sldMk cId="3017981133" sldId="2076137541"/>
        </pc:sldMkLst>
        <pc:spChg chg="add del mod">
          <ac:chgData name="Eldert Grootenboer" userId="3fe8758b2c2b58d2" providerId="LiveId" clId="{651C761D-FDB5-4528-A27D-61ED007B0DE5}" dt="2020-03-02T16:33:46.758" v="4863"/>
          <ac:spMkLst>
            <pc:docMk/>
            <pc:sldMk cId="3017981133" sldId="2076137541"/>
            <ac:spMk id="2" creationId="{45A4B9D0-F44C-4B3E-835D-02905600C2A5}"/>
          </ac:spMkLst>
        </pc:spChg>
        <pc:spChg chg="mod">
          <ac:chgData name="Eldert Grootenboer" userId="3fe8758b2c2b58d2" providerId="LiveId" clId="{651C761D-FDB5-4528-A27D-61ED007B0DE5}" dt="2020-02-27T14:27:29.309" v="4238" actId="207"/>
          <ac:spMkLst>
            <pc:docMk/>
            <pc:sldMk cId="3017981133" sldId="2076137541"/>
            <ac:spMk id="6" creationId="{83E1028E-5AA3-447A-949D-E269863D7F3B}"/>
          </ac:spMkLst>
        </pc:spChg>
        <pc:spChg chg="mod">
          <ac:chgData name="Eldert Grootenboer" userId="3fe8758b2c2b58d2" providerId="LiveId" clId="{651C761D-FDB5-4528-A27D-61ED007B0DE5}" dt="2020-03-02T19:38:28.842" v="5542" actId="108"/>
          <ac:spMkLst>
            <pc:docMk/>
            <pc:sldMk cId="3017981133" sldId="2076137541"/>
            <ac:spMk id="86" creationId="{8F54EB36-7A58-4DE3-9A0B-882513F82247}"/>
          </ac:spMkLst>
        </pc:spChg>
        <pc:spChg chg="mod">
          <ac:chgData name="Eldert Grootenboer" userId="3fe8758b2c2b58d2" providerId="LiveId" clId="{651C761D-FDB5-4528-A27D-61ED007B0DE5}" dt="2020-03-02T19:38:33.825" v="5543" actId="108"/>
          <ac:spMkLst>
            <pc:docMk/>
            <pc:sldMk cId="3017981133" sldId="2076137541"/>
            <ac:spMk id="94" creationId="{8FE369AB-6090-438E-8FAF-199B5512925D}"/>
          </ac:spMkLst>
        </pc:spChg>
        <pc:spChg chg="mod">
          <ac:chgData name="Eldert Grootenboer" userId="3fe8758b2c2b58d2" providerId="LiveId" clId="{651C761D-FDB5-4528-A27D-61ED007B0DE5}" dt="2020-03-02T19:38:25.007" v="5541" actId="108"/>
          <ac:spMkLst>
            <pc:docMk/>
            <pc:sldMk cId="3017981133" sldId="2076137541"/>
            <ac:spMk id="104" creationId="{BC788F3A-7A9C-4B7B-93C1-508F05DE08F8}"/>
          </ac:spMkLst>
        </pc:spChg>
        <pc:grpChg chg="mod">
          <ac:chgData name="Eldert Grootenboer" userId="3fe8758b2c2b58d2" providerId="LiveId" clId="{651C761D-FDB5-4528-A27D-61ED007B0DE5}" dt="2020-03-02T19:29:49.481" v="5487" actId="1076"/>
          <ac:grpSpMkLst>
            <pc:docMk/>
            <pc:sldMk cId="3017981133" sldId="2076137541"/>
            <ac:grpSpMk id="84" creationId="{289DDC93-3FC9-429D-B4FD-C066AB1A4EB4}"/>
          </ac:grpSpMkLst>
        </pc:grpChg>
        <pc:grpChg chg="mod ord">
          <ac:chgData name="Eldert Grootenboer" userId="3fe8758b2c2b58d2" providerId="LiveId" clId="{651C761D-FDB5-4528-A27D-61ED007B0DE5}" dt="2020-03-02T19:29:29.579" v="5486" actId="167"/>
          <ac:grpSpMkLst>
            <pc:docMk/>
            <pc:sldMk cId="3017981133" sldId="2076137541"/>
            <ac:grpSpMk id="92" creationId="{51912082-578E-4753-B827-70E0F4F53982}"/>
          </ac:grpSpMkLst>
        </pc:grpChg>
        <pc:grpChg chg="mod">
          <ac:chgData name="Eldert Grootenboer" userId="3fe8758b2c2b58d2" providerId="LiveId" clId="{651C761D-FDB5-4528-A27D-61ED007B0DE5}" dt="2020-02-27T14:27:29.309" v="4238" actId="207"/>
          <ac:grpSpMkLst>
            <pc:docMk/>
            <pc:sldMk cId="3017981133" sldId="2076137541"/>
            <ac:grpSpMk id="101" creationId="{13DD615C-43B1-4E03-A616-76F29FADF358}"/>
          </ac:grpSpMkLst>
        </pc:grpChg>
      </pc:sldChg>
      <pc:sldChg chg="add del mod ord modShow">
        <pc:chgData name="Eldert Grootenboer" userId="3fe8758b2c2b58d2" providerId="LiveId" clId="{651C761D-FDB5-4528-A27D-61ED007B0DE5}" dt="2020-02-27T13:45:48.718" v="3589" actId="47"/>
        <pc:sldMkLst>
          <pc:docMk/>
          <pc:sldMk cId="954297519" sldId="2076137542"/>
        </pc:sldMkLst>
      </pc:sldChg>
      <pc:sldChg chg="addSp delSp modSp add mod modTransition setBg setClrOvrMap delDesignElem">
        <pc:chgData name="Eldert Grootenboer" userId="3fe8758b2c2b58d2" providerId="LiveId" clId="{651C761D-FDB5-4528-A27D-61ED007B0DE5}" dt="2020-03-02T19:32:59.284" v="5516"/>
        <pc:sldMkLst>
          <pc:docMk/>
          <pc:sldMk cId="2696228751" sldId="2076137542"/>
        </pc:sldMkLst>
        <pc:spChg chg="del">
          <ac:chgData name="Eldert Grootenboer" userId="3fe8758b2c2b58d2" providerId="LiveId" clId="{651C761D-FDB5-4528-A27D-61ED007B0DE5}" dt="2020-02-27T14:03:09.568" v="4040"/>
          <ac:spMkLst>
            <pc:docMk/>
            <pc:sldMk cId="2696228751" sldId="2076137542"/>
            <ac:spMk id="2" creationId="{602E80D2-8868-49D4-9810-91DDFA4CFC8F}"/>
          </ac:spMkLst>
        </pc:spChg>
        <pc:spChg chg="add mod ord">
          <ac:chgData name="Eldert Grootenboer" userId="3fe8758b2c2b58d2" providerId="LiveId" clId="{651C761D-FDB5-4528-A27D-61ED007B0DE5}" dt="2020-02-27T14:15:49.638" v="4183" actId="26606"/>
          <ac:spMkLst>
            <pc:docMk/>
            <pc:sldMk cId="2696228751" sldId="2076137542"/>
            <ac:spMk id="3" creationId="{5867CBD3-7A5F-4C8B-A404-4841E28C89F1}"/>
          </ac:spMkLst>
        </pc:spChg>
        <pc:spChg chg="add del mod">
          <ac:chgData name="Eldert Grootenboer" userId="3fe8758b2c2b58d2" providerId="LiveId" clId="{651C761D-FDB5-4528-A27D-61ED007B0DE5}" dt="2020-02-27T14:08:57.561" v="4143" actId="478"/>
          <ac:spMkLst>
            <pc:docMk/>
            <pc:sldMk cId="2696228751" sldId="2076137542"/>
            <ac:spMk id="4" creationId="{B4ADBB0E-BB1C-46FF-A23E-52EA7F192C26}"/>
          </ac:spMkLst>
        </pc:spChg>
        <pc:spChg chg="add del mod">
          <ac:chgData name="Eldert Grootenboer" userId="3fe8758b2c2b58d2" providerId="LiveId" clId="{651C761D-FDB5-4528-A27D-61ED007B0DE5}" dt="2020-02-27T14:12:52.827" v="4155"/>
          <ac:spMkLst>
            <pc:docMk/>
            <pc:sldMk cId="2696228751" sldId="2076137542"/>
            <ac:spMk id="5" creationId="{7FBFD9ED-EDF7-4C13-AE85-319C177F077F}"/>
          </ac:spMkLst>
        </pc:spChg>
        <pc:spChg chg="add del">
          <ac:chgData name="Eldert Grootenboer" userId="3fe8758b2c2b58d2" providerId="LiveId" clId="{651C761D-FDB5-4528-A27D-61ED007B0DE5}" dt="2020-02-27T14:13:33.383" v="4163" actId="26606"/>
          <ac:spMkLst>
            <pc:docMk/>
            <pc:sldMk cId="2696228751" sldId="2076137542"/>
            <ac:spMk id="71" creationId="{E20EB187-900F-4AF5-813B-101456D9FD39}"/>
          </ac:spMkLst>
        </pc:spChg>
        <pc:spChg chg="add">
          <ac:chgData name="Eldert Grootenboer" userId="3fe8758b2c2b58d2" providerId="LiveId" clId="{651C761D-FDB5-4528-A27D-61ED007B0DE5}" dt="2020-02-27T14:15:49.638" v="4183" actId="26606"/>
          <ac:spMkLst>
            <pc:docMk/>
            <pc:sldMk cId="2696228751" sldId="2076137542"/>
            <ac:spMk id="74" creationId="{111363A0-DE10-4C5C-827C-9CE8FB38056F}"/>
          </ac:spMkLst>
        </pc:spChg>
        <pc:spChg chg="add del">
          <ac:chgData name="Eldert Grootenboer" userId="3fe8758b2c2b58d2" providerId="LiveId" clId="{651C761D-FDB5-4528-A27D-61ED007B0DE5}" dt="2020-02-27T14:13:33.362" v="4162" actId="26606"/>
          <ac:spMkLst>
            <pc:docMk/>
            <pc:sldMk cId="2696228751" sldId="2076137542"/>
            <ac:spMk id="135" creationId="{0AB225BA-7412-4605-8E8D-5AED2BF56A11}"/>
          </ac:spMkLst>
        </pc:spChg>
        <pc:spChg chg="add del">
          <ac:chgData name="Eldert Grootenboer" userId="3fe8758b2c2b58d2" providerId="LiveId" clId="{651C761D-FDB5-4528-A27D-61ED007B0DE5}" dt="2020-02-27T14:13:33.362" v="4162" actId="26606"/>
          <ac:spMkLst>
            <pc:docMk/>
            <pc:sldMk cId="2696228751" sldId="2076137542"/>
            <ac:spMk id="137" creationId="{604BB9CD-970D-4FE5-B4E3-D651735BF4FE}"/>
          </ac:spMkLst>
        </pc:spChg>
        <pc:spChg chg="add del">
          <ac:chgData name="Eldert Grootenboer" userId="3fe8758b2c2b58d2" providerId="LiveId" clId="{651C761D-FDB5-4528-A27D-61ED007B0DE5}" dt="2020-02-27T14:13:33.362" v="4162" actId="26606"/>
          <ac:spMkLst>
            <pc:docMk/>
            <pc:sldMk cId="2696228751" sldId="2076137542"/>
            <ac:spMk id="139" creationId="{5E0D6276-8D53-4DDA-A15A-90E0831F6D61}"/>
          </ac:spMkLst>
        </pc:spChg>
        <pc:spChg chg="add del">
          <ac:chgData name="Eldert Grootenboer" userId="3fe8758b2c2b58d2" providerId="LiveId" clId="{651C761D-FDB5-4528-A27D-61ED007B0DE5}" dt="2020-02-27T14:13:33.362" v="4162" actId="26606"/>
          <ac:spMkLst>
            <pc:docMk/>
            <pc:sldMk cId="2696228751" sldId="2076137542"/>
            <ac:spMk id="141" creationId="{00C150C7-96FB-4EB9-BDF9-212535A6089F}"/>
          </ac:spMkLst>
        </pc:spChg>
        <pc:spChg chg="add del">
          <ac:chgData name="Eldert Grootenboer" userId="3fe8758b2c2b58d2" providerId="LiveId" clId="{651C761D-FDB5-4528-A27D-61ED007B0DE5}" dt="2020-02-27T14:15:49.638" v="4183" actId="26606"/>
          <ac:spMkLst>
            <pc:docMk/>
            <pc:sldMk cId="2696228751" sldId="2076137542"/>
            <ac:spMk id="6148" creationId="{111363A0-DE10-4C5C-827C-9CE8FB38056F}"/>
          </ac:spMkLst>
        </pc:spChg>
        <pc:picChg chg="add mod">
          <ac:chgData name="Eldert Grootenboer" userId="3fe8758b2c2b58d2" providerId="LiveId" clId="{651C761D-FDB5-4528-A27D-61ED007B0DE5}" dt="2020-02-27T14:15:49.638" v="4183" actId="26606"/>
          <ac:picMkLst>
            <pc:docMk/>
            <pc:sldMk cId="2696228751" sldId="2076137542"/>
            <ac:picMk id="6146" creationId="{0E59986E-E050-486C-B77B-03530F27B272}"/>
          </ac:picMkLst>
        </pc:picChg>
        <pc:cxnChg chg="add del">
          <ac:chgData name="Eldert Grootenboer" userId="3fe8758b2c2b58d2" providerId="LiveId" clId="{651C761D-FDB5-4528-A27D-61ED007B0DE5}" dt="2020-02-27T14:13:33.383" v="4163" actId="26606"/>
          <ac:cxnSpMkLst>
            <pc:docMk/>
            <pc:sldMk cId="2696228751" sldId="2076137542"/>
            <ac:cxnSpMk id="73" creationId="{624D17C8-E9C2-48A4-AA36-D7048A6CCC41}"/>
          </ac:cxnSpMkLst>
        </pc:cxnChg>
        <pc:cxnChg chg="add">
          <ac:chgData name="Eldert Grootenboer" userId="3fe8758b2c2b58d2" providerId="LiveId" clId="{651C761D-FDB5-4528-A27D-61ED007B0DE5}" dt="2020-02-27T14:15:49.638" v="4183" actId="26606"/>
          <ac:cxnSpMkLst>
            <pc:docMk/>
            <pc:sldMk cId="2696228751" sldId="2076137542"/>
            <ac:cxnSpMk id="76" creationId="{35A1A9B2-DA9A-487B-8B22-CFE8E073CC80}"/>
          </ac:cxnSpMkLst>
        </pc:cxnChg>
        <pc:cxnChg chg="add del">
          <ac:chgData name="Eldert Grootenboer" userId="3fe8758b2c2b58d2" providerId="LiveId" clId="{651C761D-FDB5-4528-A27D-61ED007B0DE5}" dt="2020-02-27T14:15:49.638" v="4183" actId="26606"/>
          <ac:cxnSpMkLst>
            <pc:docMk/>
            <pc:sldMk cId="2696228751" sldId="2076137542"/>
            <ac:cxnSpMk id="6149" creationId="{35A1A9B2-DA9A-487B-8B22-CFE8E073CC80}"/>
          </ac:cxnSpMkLst>
        </pc:cxnChg>
      </pc:sldChg>
      <pc:sldChg chg="addSp delSp modSp add mod modTransition setBg setClrOvrMap">
        <pc:chgData name="Eldert Grootenboer" userId="3fe8758b2c2b58d2" providerId="LiveId" clId="{651C761D-FDB5-4528-A27D-61ED007B0DE5}" dt="2020-03-02T19:32:59.284" v="5516"/>
        <pc:sldMkLst>
          <pc:docMk/>
          <pc:sldMk cId="37776525" sldId="2076137543"/>
        </pc:sldMkLst>
        <pc:spChg chg="del">
          <ac:chgData name="Eldert Grootenboer" userId="3fe8758b2c2b58d2" providerId="LiveId" clId="{651C761D-FDB5-4528-A27D-61ED007B0DE5}" dt="2020-02-27T14:04:16.970" v="4080"/>
          <ac:spMkLst>
            <pc:docMk/>
            <pc:sldMk cId="37776525" sldId="2076137543"/>
            <ac:spMk id="2" creationId="{CA7E18F9-3DCC-43B6-AAE2-4CE24DBEE6CA}"/>
          </ac:spMkLst>
        </pc:spChg>
        <pc:spChg chg="del">
          <ac:chgData name="Eldert Grootenboer" userId="3fe8758b2c2b58d2" providerId="LiveId" clId="{651C761D-FDB5-4528-A27D-61ED007B0DE5}" dt="2020-02-27T14:04:16.970" v="4080"/>
          <ac:spMkLst>
            <pc:docMk/>
            <pc:sldMk cId="37776525" sldId="2076137543"/>
            <ac:spMk id="3" creationId="{5BBB2749-9893-458F-BA5D-5B8453DF3B4F}"/>
          </ac:spMkLst>
        </pc:spChg>
        <pc:spChg chg="add mod ord">
          <ac:chgData name="Eldert Grootenboer" userId="3fe8758b2c2b58d2" providerId="LiveId" clId="{651C761D-FDB5-4528-A27D-61ED007B0DE5}" dt="2020-02-27T14:27:47.746" v="4240" actId="26606"/>
          <ac:spMkLst>
            <pc:docMk/>
            <pc:sldMk cId="37776525" sldId="2076137543"/>
            <ac:spMk id="4" creationId="{A2E74EFB-561C-4B15-AA86-0F5A80A3C2A3}"/>
          </ac:spMkLst>
        </pc:spChg>
        <pc:spChg chg="add del mod">
          <ac:chgData name="Eldert Grootenboer" userId="3fe8758b2c2b58d2" providerId="LiveId" clId="{651C761D-FDB5-4528-A27D-61ED007B0DE5}" dt="2020-02-27T14:10:14.872" v="4146" actId="478"/>
          <ac:spMkLst>
            <pc:docMk/>
            <pc:sldMk cId="37776525" sldId="2076137543"/>
            <ac:spMk id="5" creationId="{06E7ADFC-0567-4AC5-8BAA-98AF04383A66}"/>
          </ac:spMkLst>
        </pc:spChg>
        <pc:spChg chg="add del">
          <ac:chgData name="Eldert Grootenboer" userId="3fe8758b2c2b58d2" providerId="LiveId" clId="{651C761D-FDB5-4528-A27D-61ED007B0DE5}" dt="2020-02-27T14:13:41.398" v="4164" actId="26606"/>
          <ac:spMkLst>
            <pc:docMk/>
            <pc:sldMk cId="37776525" sldId="2076137543"/>
            <ac:spMk id="71" creationId="{E20EB187-900F-4AF5-813B-101456D9FD39}"/>
          </ac:spMkLst>
        </pc:spChg>
        <pc:spChg chg="add del">
          <ac:chgData name="Eldert Grootenboer" userId="3fe8758b2c2b58d2" providerId="LiveId" clId="{651C761D-FDB5-4528-A27D-61ED007B0DE5}" dt="2020-02-27T14:27:47.746" v="4240" actId="26606"/>
          <ac:spMkLst>
            <pc:docMk/>
            <pc:sldMk cId="37776525" sldId="2076137543"/>
            <ac:spMk id="135" creationId="{111363A0-DE10-4C5C-827C-9CE8FB38056F}"/>
          </ac:spMkLst>
        </pc:spChg>
        <pc:spChg chg="add">
          <ac:chgData name="Eldert Grootenboer" userId="3fe8758b2c2b58d2" providerId="LiveId" clId="{651C761D-FDB5-4528-A27D-61ED007B0DE5}" dt="2020-02-27T14:27:47.746" v="4240" actId="26606"/>
          <ac:spMkLst>
            <pc:docMk/>
            <pc:sldMk cId="37776525" sldId="2076137543"/>
            <ac:spMk id="8196" creationId="{111363A0-DE10-4C5C-827C-9CE8FB38056F}"/>
          </ac:spMkLst>
        </pc:spChg>
        <pc:picChg chg="add mod">
          <ac:chgData name="Eldert Grootenboer" userId="3fe8758b2c2b58d2" providerId="LiveId" clId="{651C761D-FDB5-4528-A27D-61ED007B0DE5}" dt="2020-02-27T14:27:47.746" v="4240" actId="26606"/>
          <ac:picMkLst>
            <pc:docMk/>
            <pc:sldMk cId="37776525" sldId="2076137543"/>
            <ac:picMk id="8194" creationId="{024104D6-4ED9-4917-8613-0520E8885FF7}"/>
          </ac:picMkLst>
        </pc:picChg>
        <pc:cxnChg chg="add del">
          <ac:chgData name="Eldert Grootenboer" userId="3fe8758b2c2b58d2" providerId="LiveId" clId="{651C761D-FDB5-4528-A27D-61ED007B0DE5}" dt="2020-02-27T14:13:41.398" v="4164" actId="26606"/>
          <ac:cxnSpMkLst>
            <pc:docMk/>
            <pc:sldMk cId="37776525" sldId="2076137543"/>
            <ac:cxnSpMk id="73" creationId="{624D17C8-E9C2-48A4-AA36-D7048A6CCC41}"/>
          </ac:cxnSpMkLst>
        </pc:cxnChg>
        <pc:cxnChg chg="add">
          <ac:chgData name="Eldert Grootenboer" userId="3fe8758b2c2b58d2" providerId="LiveId" clId="{651C761D-FDB5-4528-A27D-61ED007B0DE5}" dt="2020-02-27T14:27:47.746" v="4240" actId="26606"/>
          <ac:cxnSpMkLst>
            <pc:docMk/>
            <pc:sldMk cId="37776525" sldId="2076137543"/>
            <ac:cxnSpMk id="75" creationId="{35A1A9B2-DA9A-487B-8B22-CFE8E073CC80}"/>
          </ac:cxnSpMkLst>
        </pc:cxnChg>
        <pc:cxnChg chg="add del">
          <ac:chgData name="Eldert Grootenboer" userId="3fe8758b2c2b58d2" providerId="LiveId" clId="{651C761D-FDB5-4528-A27D-61ED007B0DE5}" dt="2020-02-27T14:27:47.746" v="4240" actId="26606"/>
          <ac:cxnSpMkLst>
            <pc:docMk/>
            <pc:sldMk cId="37776525" sldId="2076137543"/>
            <ac:cxnSpMk id="137" creationId="{35A1A9B2-DA9A-487B-8B22-CFE8E073CC80}"/>
          </ac:cxnSpMkLst>
        </pc:cxnChg>
      </pc:sldChg>
      <pc:sldChg chg="addSp delSp modSp add del mod setBg modAnim">
        <pc:chgData name="Eldert Grootenboer" userId="3fe8758b2c2b58d2" providerId="LiveId" clId="{651C761D-FDB5-4528-A27D-61ED007B0DE5}" dt="2020-02-27T13:42:26.536" v="3571"/>
        <pc:sldMkLst>
          <pc:docMk/>
          <pc:sldMk cId="3406619991" sldId="2076137543"/>
        </pc:sldMkLst>
        <pc:spChg chg="mod">
          <ac:chgData name="Eldert Grootenboer" userId="3fe8758b2c2b58d2" providerId="LiveId" clId="{651C761D-FDB5-4528-A27D-61ED007B0DE5}" dt="2020-02-27T13:42:23.538" v="3568" actId="26606"/>
          <ac:spMkLst>
            <pc:docMk/>
            <pc:sldMk cId="3406619991" sldId="2076137543"/>
            <ac:spMk id="3" creationId="{4309FE15-6386-914E-92C3-C6A388E27D17}"/>
          </ac:spMkLst>
        </pc:spChg>
        <pc:spChg chg="add del">
          <ac:chgData name="Eldert Grootenboer" userId="3fe8758b2c2b58d2" providerId="LiveId" clId="{651C761D-FDB5-4528-A27D-61ED007B0DE5}" dt="2020-02-27T13:41:49.490" v="3560" actId="26606"/>
          <ac:spMkLst>
            <pc:docMk/>
            <pc:sldMk cId="3406619991" sldId="2076137543"/>
            <ac:spMk id="6" creationId="{A4AC5506-6312-4701-8D3C-40187889A947}"/>
          </ac:spMkLst>
        </pc:spChg>
        <pc:spChg chg="add del">
          <ac:chgData name="Eldert Grootenboer" userId="3fe8758b2c2b58d2" providerId="LiveId" clId="{651C761D-FDB5-4528-A27D-61ED007B0DE5}" dt="2020-02-27T13:42:25.573" v="3570" actId="21"/>
          <ac:spMkLst>
            <pc:docMk/>
            <pc:sldMk cId="3406619991" sldId="2076137543"/>
            <ac:spMk id="31" creationId="{9BAE385C-27EE-6048-8456-B61244449F84}"/>
          </ac:spMkLst>
        </pc:spChg>
        <pc:spChg chg="add del">
          <ac:chgData name="Eldert Grootenboer" userId="3fe8758b2c2b58d2" providerId="LiveId" clId="{651C761D-FDB5-4528-A27D-61ED007B0DE5}" dt="2020-02-27T13:42:25.573" v="3570" actId="21"/>
          <ac:spMkLst>
            <pc:docMk/>
            <pc:sldMk cId="3406619991" sldId="2076137543"/>
            <ac:spMk id="37" creationId="{07769F1A-8626-844A-A913-B55D8FEA4A3E}"/>
          </ac:spMkLst>
        </pc:spChg>
        <pc:spChg chg="add del">
          <ac:chgData name="Eldert Grootenboer" userId="3fe8758b2c2b58d2" providerId="LiveId" clId="{651C761D-FDB5-4528-A27D-61ED007B0DE5}" dt="2020-02-27T13:42:25.573" v="3570" actId="21"/>
          <ac:spMkLst>
            <pc:docMk/>
            <pc:sldMk cId="3406619991" sldId="2076137543"/>
            <ac:spMk id="39" creationId="{BFF88277-75EB-7E4D-88DC-01E4593BF7A9}"/>
          </ac:spMkLst>
        </pc:spChg>
        <pc:spChg chg="add del">
          <ac:chgData name="Eldert Grootenboer" userId="3fe8758b2c2b58d2" providerId="LiveId" clId="{651C761D-FDB5-4528-A27D-61ED007B0DE5}" dt="2020-02-27T13:42:25.573" v="3570" actId="21"/>
          <ac:spMkLst>
            <pc:docMk/>
            <pc:sldMk cId="3406619991" sldId="2076137543"/>
            <ac:spMk id="43" creationId="{D7856260-B387-5F46-BC6B-AF0B564E5D1D}"/>
          </ac:spMkLst>
        </pc:spChg>
        <pc:spChg chg="add del">
          <ac:chgData name="Eldert Grootenboer" userId="3fe8758b2c2b58d2" providerId="LiveId" clId="{651C761D-FDB5-4528-A27D-61ED007B0DE5}" dt="2020-02-27T13:42:25.573" v="3570" actId="21"/>
          <ac:spMkLst>
            <pc:docMk/>
            <pc:sldMk cId="3406619991" sldId="2076137543"/>
            <ac:spMk id="44" creationId="{FAED406D-1555-FF4D-BE74-B43B90C03E94}"/>
          </ac:spMkLst>
        </pc:spChg>
        <pc:spChg chg="add del">
          <ac:chgData name="Eldert Grootenboer" userId="3fe8758b2c2b58d2" providerId="LiveId" clId="{651C761D-FDB5-4528-A27D-61ED007B0DE5}" dt="2020-02-27T13:42:25.573" v="3570" actId="21"/>
          <ac:spMkLst>
            <pc:docMk/>
            <pc:sldMk cId="3406619991" sldId="2076137543"/>
            <ac:spMk id="63" creationId="{0C9EE833-F80E-134D-A6BB-35D838E9B5EB}"/>
          </ac:spMkLst>
        </pc:spChg>
        <pc:spChg chg="add del">
          <ac:chgData name="Eldert Grootenboer" userId="3fe8758b2c2b58d2" providerId="LiveId" clId="{651C761D-FDB5-4528-A27D-61ED007B0DE5}" dt="2020-02-27T13:42:25.573" v="3570" actId="21"/>
          <ac:spMkLst>
            <pc:docMk/>
            <pc:sldMk cId="3406619991" sldId="2076137543"/>
            <ac:spMk id="70" creationId="{8B430695-5C3A-E94F-91F7-87479A04BBEC}"/>
          </ac:spMkLst>
        </pc:spChg>
        <pc:spChg chg="add del">
          <ac:chgData name="Eldert Grootenboer" userId="3fe8758b2c2b58d2" providerId="LiveId" clId="{651C761D-FDB5-4528-A27D-61ED007B0DE5}" dt="2020-02-27T13:42:25.573" v="3570" actId="21"/>
          <ac:spMkLst>
            <pc:docMk/>
            <pc:sldMk cId="3406619991" sldId="2076137543"/>
            <ac:spMk id="71" creationId="{518D00E5-4808-9941-8E67-D5A08368A21A}"/>
          </ac:spMkLst>
        </pc:spChg>
        <pc:spChg chg="add del">
          <ac:chgData name="Eldert Grootenboer" userId="3fe8758b2c2b58d2" providerId="LiveId" clId="{651C761D-FDB5-4528-A27D-61ED007B0DE5}" dt="2020-02-27T13:42:25.573" v="3570" actId="21"/>
          <ac:spMkLst>
            <pc:docMk/>
            <pc:sldMk cId="3406619991" sldId="2076137543"/>
            <ac:spMk id="72" creationId="{EBE2F24E-2BA7-3340-84A7-596A9BD86F76}"/>
          </ac:spMkLst>
        </pc:spChg>
        <pc:spChg chg="add del">
          <ac:chgData name="Eldert Grootenboer" userId="3fe8758b2c2b58d2" providerId="LiveId" clId="{651C761D-FDB5-4528-A27D-61ED007B0DE5}" dt="2020-02-27T13:42:25.573" v="3570" actId="21"/>
          <ac:spMkLst>
            <pc:docMk/>
            <pc:sldMk cId="3406619991" sldId="2076137543"/>
            <ac:spMk id="73" creationId="{BABE10EF-9012-6841-B273-370C561312AE}"/>
          </ac:spMkLst>
        </pc:spChg>
        <pc:grpChg chg="add del">
          <ac:chgData name="Eldert Grootenboer" userId="3fe8758b2c2b58d2" providerId="LiveId" clId="{651C761D-FDB5-4528-A27D-61ED007B0DE5}" dt="2020-02-27T13:42:25.573" v="3570" actId="21"/>
          <ac:grpSpMkLst>
            <pc:docMk/>
            <pc:sldMk cId="3406619991" sldId="2076137543"/>
            <ac:grpSpMk id="17" creationId="{ECFC1162-14C8-CE4F-A3D9-AC91D1D8D36A}"/>
          </ac:grpSpMkLst>
        </pc:grpChg>
        <pc:grpChg chg="add del">
          <ac:chgData name="Eldert Grootenboer" userId="3fe8758b2c2b58d2" providerId="LiveId" clId="{651C761D-FDB5-4528-A27D-61ED007B0DE5}" dt="2020-02-27T13:42:25.573" v="3570" actId="21"/>
          <ac:grpSpMkLst>
            <pc:docMk/>
            <pc:sldMk cId="3406619991" sldId="2076137543"/>
            <ac:grpSpMk id="19" creationId="{826D7B5A-7B5A-A74D-9855-B7FD9B82A489}"/>
          </ac:grpSpMkLst>
        </pc:grpChg>
        <pc:grpChg chg="add del">
          <ac:chgData name="Eldert Grootenboer" userId="3fe8758b2c2b58d2" providerId="LiveId" clId="{651C761D-FDB5-4528-A27D-61ED007B0DE5}" dt="2020-02-27T13:42:25.573" v="3570" actId="21"/>
          <ac:grpSpMkLst>
            <pc:docMk/>
            <pc:sldMk cId="3406619991" sldId="2076137543"/>
            <ac:grpSpMk id="32" creationId="{72BE6C9F-E70E-6846-80F2-C6697E375502}"/>
          </ac:grpSpMkLst>
        </pc:grpChg>
        <pc:grpChg chg="add del">
          <ac:chgData name="Eldert Grootenboer" userId="3fe8758b2c2b58d2" providerId="LiveId" clId="{651C761D-FDB5-4528-A27D-61ED007B0DE5}" dt="2020-02-27T13:42:25.573" v="3570" actId="21"/>
          <ac:grpSpMkLst>
            <pc:docMk/>
            <pc:sldMk cId="3406619991" sldId="2076137543"/>
            <ac:grpSpMk id="40" creationId="{84BCFDD8-F4CB-044A-8ECE-2C700FC9528A}"/>
          </ac:grpSpMkLst>
        </pc:grpChg>
        <pc:grpChg chg="add del">
          <ac:chgData name="Eldert Grootenboer" userId="3fe8758b2c2b58d2" providerId="LiveId" clId="{651C761D-FDB5-4528-A27D-61ED007B0DE5}" dt="2020-02-27T13:42:25.573" v="3570" actId="21"/>
          <ac:grpSpMkLst>
            <pc:docMk/>
            <pc:sldMk cId="3406619991" sldId="2076137543"/>
            <ac:grpSpMk id="74" creationId="{7A199A64-9282-9E47-8443-45B22723BCE0}"/>
          </ac:grpSpMkLst>
        </pc:grpChg>
        <pc:grpChg chg="add del">
          <ac:chgData name="Eldert Grootenboer" userId="3fe8758b2c2b58d2" providerId="LiveId" clId="{651C761D-FDB5-4528-A27D-61ED007B0DE5}" dt="2020-02-27T13:42:25.573" v="3570" actId="21"/>
          <ac:grpSpMkLst>
            <pc:docMk/>
            <pc:sldMk cId="3406619991" sldId="2076137543"/>
            <ac:grpSpMk id="87" creationId="{AA0E5D66-CC69-AB45-BC0D-DAFD2EC7D296}"/>
          </ac:grpSpMkLst>
        </pc:grpChg>
        <pc:picChg chg="add del mod">
          <ac:chgData name="Eldert Grootenboer" userId="3fe8758b2c2b58d2" providerId="LiveId" clId="{651C761D-FDB5-4528-A27D-61ED007B0DE5}" dt="2020-02-27T13:42:24.718" v="3569"/>
          <ac:picMkLst>
            <pc:docMk/>
            <pc:sldMk cId="3406619991" sldId="2076137543"/>
            <ac:picMk id="2" creationId="{4379B973-8060-4C9C-9FEC-29692115E181}"/>
          </ac:picMkLst>
        </pc:picChg>
      </pc:sldChg>
      <pc:sldChg chg="modSp add del mod">
        <pc:chgData name="Eldert Grootenboer" userId="3fe8758b2c2b58d2" providerId="LiveId" clId="{651C761D-FDB5-4528-A27D-61ED007B0DE5}" dt="2020-02-27T13:44:29.633" v="3585"/>
        <pc:sldMkLst>
          <pc:docMk/>
          <pc:sldMk cId="3480741308" sldId="2076137543"/>
        </pc:sldMkLst>
        <pc:spChg chg="mod">
          <ac:chgData name="Eldert Grootenboer" userId="3fe8758b2c2b58d2" providerId="LiveId" clId="{651C761D-FDB5-4528-A27D-61ED007B0DE5}" dt="2020-02-27T13:44:29.222" v="3584" actId="20577"/>
          <ac:spMkLst>
            <pc:docMk/>
            <pc:sldMk cId="3480741308" sldId="2076137543"/>
            <ac:spMk id="2" creationId="{06FD039D-009F-4437-84CC-D1B11B0DF050}"/>
          </ac:spMkLst>
        </pc:spChg>
      </pc:sldChg>
      <pc:sldChg chg="add del">
        <pc:chgData name="Eldert Grootenboer" userId="3fe8758b2c2b58d2" providerId="LiveId" clId="{651C761D-FDB5-4528-A27D-61ED007B0DE5}" dt="2020-02-27T13:43:22.471" v="3576" actId="47"/>
        <pc:sldMkLst>
          <pc:docMk/>
          <pc:sldMk cId="4278939975" sldId="2076137543"/>
        </pc:sldMkLst>
      </pc:sldChg>
      <pc:sldChg chg="addSp delSp modSp add mod modTransition setBg setClrOvrMap">
        <pc:chgData name="Eldert Grootenboer" userId="3fe8758b2c2b58d2" providerId="LiveId" clId="{651C761D-FDB5-4528-A27D-61ED007B0DE5}" dt="2020-03-02T19:32:59.284" v="5516"/>
        <pc:sldMkLst>
          <pc:docMk/>
          <pc:sldMk cId="120210987" sldId="2076137544"/>
        </pc:sldMkLst>
        <pc:spChg chg="del">
          <ac:chgData name="Eldert Grootenboer" userId="3fe8758b2c2b58d2" providerId="LiveId" clId="{651C761D-FDB5-4528-A27D-61ED007B0DE5}" dt="2020-02-27T14:04:43.926" v="4092"/>
          <ac:spMkLst>
            <pc:docMk/>
            <pc:sldMk cId="120210987" sldId="2076137544"/>
            <ac:spMk id="2" creationId="{EC3A6171-A01A-41C3-8904-D07B18E72DE3}"/>
          </ac:spMkLst>
        </pc:spChg>
        <pc:spChg chg="del">
          <ac:chgData name="Eldert Grootenboer" userId="3fe8758b2c2b58d2" providerId="LiveId" clId="{651C761D-FDB5-4528-A27D-61ED007B0DE5}" dt="2020-02-27T14:04:43.926" v="4092"/>
          <ac:spMkLst>
            <pc:docMk/>
            <pc:sldMk cId="120210987" sldId="2076137544"/>
            <ac:spMk id="3" creationId="{2B4901BC-310E-44DC-A814-F0DF763BE416}"/>
          </ac:spMkLst>
        </pc:spChg>
        <pc:spChg chg="del">
          <ac:chgData name="Eldert Grootenboer" userId="3fe8758b2c2b58d2" providerId="LiveId" clId="{651C761D-FDB5-4528-A27D-61ED007B0DE5}" dt="2020-02-27T14:04:43.926" v="4092"/>
          <ac:spMkLst>
            <pc:docMk/>
            <pc:sldMk cId="120210987" sldId="2076137544"/>
            <ac:spMk id="4" creationId="{C182A8AC-7E41-4E2B-8454-D9ED988B7318}"/>
          </ac:spMkLst>
        </pc:spChg>
        <pc:spChg chg="add mod ord">
          <ac:chgData name="Eldert Grootenboer" userId="3fe8758b2c2b58d2" providerId="LiveId" clId="{651C761D-FDB5-4528-A27D-61ED007B0DE5}" dt="2020-02-27T14:32:57.169" v="4281" actId="26606"/>
          <ac:spMkLst>
            <pc:docMk/>
            <pc:sldMk cId="120210987" sldId="2076137544"/>
            <ac:spMk id="5" creationId="{E683236D-7E43-4D23-937F-19DCED378B49}"/>
          </ac:spMkLst>
        </pc:spChg>
        <pc:spChg chg="add del mod">
          <ac:chgData name="Eldert Grootenboer" userId="3fe8758b2c2b58d2" providerId="LiveId" clId="{651C761D-FDB5-4528-A27D-61ED007B0DE5}" dt="2020-02-27T14:12:07.289" v="4149" actId="478"/>
          <ac:spMkLst>
            <pc:docMk/>
            <pc:sldMk cId="120210987" sldId="2076137544"/>
            <ac:spMk id="6" creationId="{81D01E5D-7E94-4DA0-9040-668CDF370F0E}"/>
          </ac:spMkLst>
        </pc:spChg>
        <pc:spChg chg="add del">
          <ac:chgData name="Eldert Grootenboer" userId="3fe8758b2c2b58d2" providerId="LiveId" clId="{651C761D-FDB5-4528-A27D-61ED007B0DE5}" dt="2020-02-27T14:13:45.533" v="4165" actId="26606"/>
          <ac:spMkLst>
            <pc:docMk/>
            <pc:sldMk cId="120210987" sldId="2076137544"/>
            <ac:spMk id="71" creationId="{E20EB187-900F-4AF5-813B-101456D9FD39}"/>
          </ac:spMkLst>
        </pc:spChg>
        <pc:spChg chg="add del">
          <ac:chgData name="Eldert Grootenboer" userId="3fe8758b2c2b58d2" providerId="LiveId" clId="{651C761D-FDB5-4528-A27D-61ED007B0DE5}" dt="2020-02-27T14:32:57.169" v="4281" actId="26606"/>
          <ac:spMkLst>
            <pc:docMk/>
            <pc:sldMk cId="120210987" sldId="2076137544"/>
            <ac:spMk id="135" creationId="{111363A0-DE10-4C5C-827C-9CE8FB38056F}"/>
          </ac:spMkLst>
        </pc:spChg>
        <pc:spChg chg="add">
          <ac:chgData name="Eldert Grootenboer" userId="3fe8758b2c2b58d2" providerId="LiveId" clId="{651C761D-FDB5-4528-A27D-61ED007B0DE5}" dt="2020-02-27T14:32:57.169" v="4281" actId="26606"/>
          <ac:spMkLst>
            <pc:docMk/>
            <pc:sldMk cId="120210987" sldId="2076137544"/>
            <ac:spMk id="192" creationId="{111363A0-DE10-4C5C-827C-9CE8FB38056F}"/>
          </ac:spMkLst>
        </pc:spChg>
        <pc:picChg chg="add mod">
          <ac:chgData name="Eldert Grootenboer" userId="3fe8758b2c2b58d2" providerId="LiveId" clId="{651C761D-FDB5-4528-A27D-61ED007B0DE5}" dt="2020-02-27T14:13:45.533" v="4165" actId="26606"/>
          <ac:picMkLst>
            <pc:docMk/>
            <pc:sldMk cId="120210987" sldId="2076137544"/>
            <ac:picMk id="9218" creationId="{E780200B-4C2E-47CD-AA29-E43AA452D15E}"/>
          </ac:picMkLst>
        </pc:picChg>
        <pc:cxnChg chg="add del">
          <ac:chgData name="Eldert Grootenboer" userId="3fe8758b2c2b58d2" providerId="LiveId" clId="{651C761D-FDB5-4528-A27D-61ED007B0DE5}" dt="2020-02-27T14:13:45.533" v="4165" actId="26606"/>
          <ac:cxnSpMkLst>
            <pc:docMk/>
            <pc:sldMk cId="120210987" sldId="2076137544"/>
            <ac:cxnSpMk id="73" creationId="{624D17C8-E9C2-48A4-AA36-D7048A6CCC41}"/>
          </ac:cxnSpMkLst>
        </pc:cxnChg>
        <pc:cxnChg chg="add del">
          <ac:chgData name="Eldert Grootenboer" userId="3fe8758b2c2b58d2" providerId="LiveId" clId="{651C761D-FDB5-4528-A27D-61ED007B0DE5}" dt="2020-02-27T14:32:57.169" v="4281" actId="26606"/>
          <ac:cxnSpMkLst>
            <pc:docMk/>
            <pc:sldMk cId="120210987" sldId="2076137544"/>
            <ac:cxnSpMk id="137" creationId="{35A1A9B2-DA9A-487B-8B22-CFE8E073CC80}"/>
          </ac:cxnSpMkLst>
        </pc:cxnChg>
        <pc:cxnChg chg="add">
          <ac:chgData name="Eldert Grootenboer" userId="3fe8758b2c2b58d2" providerId="LiveId" clId="{651C761D-FDB5-4528-A27D-61ED007B0DE5}" dt="2020-02-27T14:32:57.169" v="4281" actId="26606"/>
          <ac:cxnSpMkLst>
            <pc:docMk/>
            <pc:sldMk cId="120210987" sldId="2076137544"/>
            <ac:cxnSpMk id="193" creationId="{35A1A9B2-DA9A-487B-8B22-CFE8E073CC80}"/>
          </ac:cxnSpMkLst>
        </pc:cxnChg>
      </pc:sldChg>
      <pc:sldChg chg="addSp delSp modSp add mod ord modTransition setBg setClrOvrMap">
        <pc:chgData name="Eldert Grootenboer" userId="3fe8758b2c2b58d2" providerId="LiveId" clId="{651C761D-FDB5-4528-A27D-61ED007B0DE5}" dt="2020-03-02T19:32:59.284" v="5516"/>
        <pc:sldMkLst>
          <pc:docMk/>
          <pc:sldMk cId="233572159" sldId="2076137545"/>
        </pc:sldMkLst>
        <pc:spChg chg="del">
          <ac:chgData name="Eldert Grootenboer" userId="3fe8758b2c2b58d2" providerId="LiveId" clId="{651C761D-FDB5-4528-A27D-61ED007B0DE5}" dt="2020-02-27T14:05:07.010" v="4105"/>
          <ac:spMkLst>
            <pc:docMk/>
            <pc:sldMk cId="233572159" sldId="2076137545"/>
            <ac:spMk id="2" creationId="{823AF8F3-4CFE-4837-8D90-4845C1E77FD8}"/>
          </ac:spMkLst>
        </pc:spChg>
        <pc:spChg chg="add mod ord">
          <ac:chgData name="Eldert Grootenboer" userId="3fe8758b2c2b58d2" providerId="LiveId" clId="{651C761D-FDB5-4528-A27D-61ED007B0DE5}" dt="2020-02-27T14:33:53.627" v="4287" actId="26606"/>
          <ac:spMkLst>
            <pc:docMk/>
            <pc:sldMk cId="233572159" sldId="2076137545"/>
            <ac:spMk id="3" creationId="{D3C7955A-958C-4D99-BB51-6EE1B6943C4B}"/>
          </ac:spMkLst>
        </pc:spChg>
        <pc:spChg chg="add del mod">
          <ac:chgData name="Eldert Grootenboer" userId="3fe8758b2c2b58d2" providerId="LiveId" clId="{651C761D-FDB5-4528-A27D-61ED007B0DE5}" dt="2020-02-27T14:12:45.498" v="4152"/>
          <ac:spMkLst>
            <pc:docMk/>
            <pc:sldMk cId="233572159" sldId="2076137545"/>
            <ac:spMk id="4" creationId="{DB8AF2F8-FE0F-4533-826C-2406D3938A19}"/>
          </ac:spMkLst>
        </pc:spChg>
        <pc:spChg chg="add del mod">
          <ac:chgData name="Eldert Grootenboer" userId="3fe8758b2c2b58d2" providerId="LiveId" clId="{651C761D-FDB5-4528-A27D-61ED007B0DE5}" dt="2020-02-27T14:12:45.498" v="4152"/>
          <ac:spMkLst>
            <pc:docMk/>
            <pc:sldMk cId="233572159" sldId="2076137545"/>
            <ac:spMk id="5" creationId="{5ECBE1F6-1EC2-4A78-AD45-AD1D84098735}"/>
          </ac:spMkLst>
        </pc:spChg>
        <pc:spChg chg="add del">
          <ac:chgData name="Eldert Grootenboer" userId="3fe8758b2c2b58d2" providerId="LiveId" clId="{651C761D-FDB5-4528-A27D-61ED007B0DE5}" dt="2020-02-27T14:13:58.788" v="4166" actId="26606"/>
          <ac:spMkLst>
            <pc:docMk/>
            <pc:sldMk cId="233572159" sldId="2076137545"/>
            <ac:spMk id="71" creationId="{E20EB187-900F-4AF5-813B-101456D9FD39}"/>
          </ac:spMkLst>
        </pc:spChg>
        <pc:spChg chg="add del">
          <ac:chgData name="Eldert Grootenboer" userId="3fe8758b2c2b58d2" providerId="LiveId" clId="{651C761D-FDB5-4528-A27D-61ED007B0DE5}" dt="2020-02-27T14:33:53.627" v="4287" actId="26606"/>
          <ac:spMkLst>
            <pc:docMk/>
            <pc:sldMk cId="233572159" sldId="2076137545"/>
            <ac:spMk id="135" creationId="{111363A0-DE10-4C5C-827C-9CE8FB38056F}"/>
          </ac:spMkLst>
        </pc:spChg>
        <pc:spChg chg="add">
          <ac:chgData name="Eldert Grootenboer" userId="3fe8758b2c2b58d2" providerId="LiveId" clId="{651C761D-FDB5-4528-A27D-61ED007B0DE5}" dt="2020-02-27T14:33:53.627" v="4287" actId="26606"/>
          <ac:spMkLst>
            <pc:docMk/>
            <pc:sldMk cId="233572159" sldId="2076137545"/>
            <ac:spMk id="192" creationId="{111363A0-DE10-4C5C-827C-9CE8FB38056F}"/>
          </ac:spMkLst>
        </pc:spChg>
        <pc:picChg chg="add mod">
          <ac:chgData name="Eldert Grootenboer" userId="3fe8758b2c2b58d2" providerId="LiveId" clId="{651C761D-FDB5-4528-A27D-61ED007B0DE5}" dt="2020-02-27T14:13:58.788" v="4166" actId="26606"/>
          <ac:picMkLst>
            <pc:docMk/>
            <pc:sldMk cId="233572159" sldId="2076137545"/>
            <ac:picMk id="10242" creationId="{0D226081-6B71-4B2B-B4F7-C1D5D462B4FE}"/>
          </ac:picMkLst>
        </pc:picChg>
        <pc:cxnChg chg="add del">
          <ac:chgData name="Eldert Grootenboer" userId="3fe8758b2c2b58d2" providerId="LiveId" clId="{651C761D-FDB5-4528-A27D-61ED007B0DE5}" dt="2020-02-27T14:13:58.788" v="4166" actId="26606"/>
          <ac:cxnSpMkLst>
            <pc:docMk/>
            <pc:sldMk cId="233572159" sldId="2076137545"/>
            <ac:cxnSpMk id="73" creationId="{624D17C8-E9C2-48A4-AA36-D7048A6CCC41}"/>
          </ac:cxnSpMkLst>
        </pc:cxnChg>
        <pc:cxnChg chg="add del">
          <ac:chgData name="Eldert Grootenboer" userId="3fe8758b2c2b58d2" providerId="LiveId" clId="{651C761D-FDB5-4528-A27D-61ED007B0DE5}" dt="2020-02-27T14:33:53.627" v="4287" actId="26606"/>
          <ac:cxnSpMkLst>
            <pc:docMk/>
            <pc:sldMk cId="233572159" sldId="2076137545"/>
            <ac:cxnSpMk id="137" creationId="{35A1A9B2-DA9A-487B-8B22-CFE8E073CC80}"/>
          </ac:cxnSpMkLst>
        </pc:cxnChg>
        <pc:cxnChg chg="add">
          <ac:chgData name="Eldert Grootenboer" userId="3fe8758b2c2b58d2" providerId="LiveId" clId="{651C761D-FDB5-4528-A27D-61ED007B0DE5}" dt="2020-02-27T14:33:53.627" v="4287" actId="26606"/>
          <ac:cxnSpMkLst>
            <pc:docMk/>
            <pc:sldMk cId="233572159" sldId="2076137545"/>
            <ac:cxnSpMk id="193" creationId="{35A1A9B2-DA9A-487B-8B22-CFE8E073CC80}"/>
          </ac:cxnSpMkLst>
        </pc:cxnChg>
      </pc:sldChg>
      <pc:sldChg chg="addSp delSp modSp add mod modTransition setBg setClrOvrMap">
        <pc:chgData name="Eldert Grootenboer" userId="3fe8758b2c2b58d2" providerId="LiveId" clId="{651C761D-FDB5-4528-A27D-61ED007B0DE5}" dt="2020-03-02T19:32:59.284" v="5516"/>
        <pc:sldMkLst>
          <pc:docMk/>
          <pc:sldMk cId="3345428985" sldId="2076137546"/>
        </pc:sldMkLst>
        <pc:spChg chg="del">
          <ac:chgData name="Eldert Grootenboer" userId="3fe8758b2c2b58d2" providerId="LiveId" clId="{651C761D-FDB5-4528-A27D-61ED007B0DE5}" dt="2020-02-27T14:06:44.279" v="4128"/>
          <ac:spMkLst>
            <pc:docMk/>
            <pc:sldMk cId="3345428985" sldId="2076137546"/>
            <ac:spMk id="2" creationId="{E088025B-5FD1-4688-9475-C64714A0121F}"/>
          </ac:spMkLst>
        </pc:spChg>
        <pc:spChg chg="add mod ord">
          <ac:chgData name="Eldert Grootenboer" userId="3fe8758b2c2b58d2" providerId="LiveId" clId="{651C761D-FDB5-4528-A27D-61ED007B0DE5}" dt="2020-02-27T14:36:19.339" v="4293" actId="26606"/>
          <ac:spMkLst>
            <pc:docMk/>
            <pc:sldMk cId="3345428985" sldId="2076137546"/>
            <ac:spMk id="3" creationId="{C03E104E-7407-4BA8-80F5-47F5B64B1FF2}"/>
          </ac:spMkLst>
        </pc:spChg>
        <pc:spChg chg="add del mod">
          <ac:chgData name="Eldert Grootenboer" userId="3fe8758b2c2b58d2" providerId="LiveId" clId="{651C761D-FDB5-4528-A27D-61ED007B0DE5}" dt="2020-02-27T14:13:13.221" v="4158"/>
          <ac:spMkLst>
            <pc:docMk/>
            <pc:sldMk cId="3345428985" sldId="2076137546"/>
            <ac:spMk id="4" creationId="{6A6C4943-6CB1-4A52-AC9F-DFEB928B243B}"/>
          </ac:spMkLst>
        </pc:spChg>
        <pc:spChg chg="add del mod">
          <ac:chgData name="Eldert Grootenboer" userId="3fe8758b2c2b58d2" providerId="LiveId" clId="{651C761D-FDB5-4528-A27D-61ED007B0DE5}" dt="2020-02-27T14:13:13.221" v="4158"/>
          <ac:spMkLst>
            <pc:docMk/>
            <pc:sldMk cId="3345428985" sldId="2076137546"/>
            <ac:spMk id="5" creationId="{E84C85CC-64B0-44A0-8D14-1F08365A1A86}"/>
          </ac:spMkLst>
        </pc:spChg>
        <pc:spChg chg="add del">
          <ac:chgData name="Eldert Grootenboer" userId="3fe8758b2c2b58d2" providerId="LiveId" clId="{651C761D-FDB5-4528-A27D-61ED007B0DE5}" dt="2020-02-27T14:14:05.493" v="4167" actId="26606"/>
          <ac:spMkLst>
            <pc:docMk/>
            <pc:sldMk cId="3345428985" sldId="2076137546"/>
            <ac:spMk id="71" creationId="{E20EB187-900F-4AF5-813B-101456D9FD39}"/>
          </ac:spMkLst>
        </pc:spChg>
        <pc:spChg chg="add del">
          <ac:chgData name="Eldert Grootenboer" userId="3fe8758b2c2b58d2" providerId="LiveId" clId="{651C761D-FDB5-4528-A27D-61ED007B0DE5}" dt="2020-02-27T14:36:19.339" v="4293" actId="26606"/>
          <ac:spMkLst>
            <pc:docMk/>
            <pc:sldMk cId="3345428985" sldId="2076137546"/>
            <ac:spMk id="135" creationId="{111363A0-DE10-4C5C-827C-9CE8FB38056F}"/>
          </ac:spMkLst>
        </pc:spChg>
        <pc:spChg chg="add">
          <ac:chgData name="Eldert Grootenboer" userId="3fe8758b2c2b58d2" providerId="LiveId" clId="{651C761D-FDB5-4528-A27D-61ED007B0DE5}" dt="2020-02-27T14:36:19.339" v="4293" actId="26606"/>
          <ac:spMkLst>
            <pc:docMk/>
            <pc:sldMk cId="3345428985" sldId="2076137546"/>
            <ac:spMk id="11268" creationId="{111363A0-DE10-4C5C-827C-9CE8FB38056F}"/>
          </ac:spMkLst>
        </pc:spChg>
        <pc:picChg chg="add mod">
          <ac:chgData name="Eldert Grootenboer" userId="3fe8758b2c2b58d2" providerId="LiveId" clId="{651C761D-FDB5-4528-A27D-61ED007B0DE5}" dt="2020-02-27T14:36:19.339" v="4293" actId="26606"/>
          <ac:picMkLst>
            <pc:docMk/>
            <pc:sldMk cId="3345428985" sldId="2076137546"/>
            <ac:picMk id="11266" creationId="{E7DFDCAB-B035-4CF7-90A8-7F1D99C33744}"/>
          </ac:picMkLst>
        </pc:picChg>
        <pc:cxnChg chg="add del">
          <ac:chgData name="Eldert Grootenboer" userId="3fe8758b2c2b58d2" providerId="LiveId" clId="{651C761D-FDB5-4528-A27D-61ED007B0DE5}" dt="2020-02-27T14:14:05.493" v="4167" actId="26606"/>
          <ac:cxnSpMkLst>
            <pc:docMk/>
            <pc:sldMk cId="3345428985" sldId="2076137546"/>
            <ac:cxnSpMk id="73" creationId="{624D17C8-E9C2-48A4-AA36-D7048A6CCC41}"/>
          </ac:cxnSpMkLst>
        </pc:cxnChg>
        <pc:cxnChg chg="add">
          <ac:chgData name="Eldert Grootenboer" userId="3fe8758b2c2b58d2" providerId="LiveId" clId="{651C761D-FDB5-4528-A27D-61ED007B0DE5}" dt="2020-02-27T14:36:19.339" v="4293" actId="26606"/>
          <ac:cxnSpMkLst>
            <pc:docMk/>
            <pc:sldMk cId="3345428985" sldId="2076137546"/>
            <ac:cxnSpMk id="75" creationId="{35A1A9B2-DA9A-487B-8B22-CFE8E073CC80}"/>
          </ac:cxnSpMkLst>
        </pc:cxnChg>
        <pc:cxnChg chg="add del">
          <ac:chgData name="Eldert Grootenboer" userId="3fe8758b2c2b58d2" providerId="LiveId" clId="{651C761D-FDB5-4528-A27D-61ED007B0DE5}" dt="2020-02-27T14:36:19.339" v="4293" actId="26606"/>
          <ac:cxnSpMkLst>
            <pc:docMk/>
            <pc:sldMk cId="3345428985" sldId="2076137546"/>
            <ac:cxnSpMk id="137" creationId="{35A1A9B2-DA9A-487B-8B22-CFE8E073CC80}"/>
          </ac:cxnSpMkLst>
        </pc:cxnChg>
      </pc:sldChg>
      <pc:sldChg chg="addSp delSp modSp add mod modTransition setBg modAnim">
        <pc:chgData name="Eldert Grootenboer" userId="3fe8758b2c2b58d2" providerId="LiveId" clId="{651C761D-FDB5-4528-A27D-61ED007B0DE5}" dt="2020-03-02T19:36:52.224" v="5534"/>
        <pc:sldMkLst>
          <pc:docMk/>
          <pc:sldMk cId="2665485779" sldId="2076137547"/>
        </pc:sldMkLst>
        <pc:spChg chg="mod">
          <ac:chgData name="Eldert Grootenboer" userId="3fe8758b2c2b58d2" providerId="LiveId" clId="{651C761D-FDB5-4528-A27D-61ED007B0DE5}" dt="2020-02-27T14:42:52.142" v="4433" actId="26606"/>
          <ac:spMkLst>
            <pc:docMk/>
            <pc:sldMk cId="2665485779" sldId="2076137547"/>
            <ac:spMk id="2" creationId="{9E0674A4-CAF7-4988-AFCD-697483FA3598}"/>
          </ac:spMkLst>
        </pc:spChg>
        <pc:spChg chg="add del mod">
          <ac:chgData name="Eldert Grootenboer" userId="3fe8758b2c2b58d2" providerId="LiveId" clId="{651C761D-FDB5-4528-A27D-61ED007B0DE5}" dt="2020-02-27T14:41:54.210" v="4426" actId="26606"/>
          <ac:spMkLst>
            <pc:docMk/>
            <pc:sldMk cId="2665485779" sldId="2076137547"/>
            <ac:spMk id="3" creationId="{AD011BC1-1026-465F-8D04-9154ED6E87F7}"/>
          </ac:spMkLst>
        </pc:spChg>
        <pc:spChg chg="add del mod">
          <ac:chgData name="Eldert Grootenboer" userId="3fe8758b2c2b58d2" providerId="LiveId" clId="{651C761D-FDB5-4528-A27D-61ED007B0DE5}" dt="2020-02-27T14:43:45.464" v="4438"/>
          <ac:spMkLst>
            <pc:docMk/>
            <pc:sldMk cId="2665485779" sldId="2076137547"/>
            <ac:spMk id="4" creationId="{B94BF375-9CD8-4B33-B98E-ABCBFD9EE7F4}"/>
          </ac:spMkLst>
        </pc:spChg>
        <pc:spChg chg="add del">
          <ac:chgData name="Eldert Grootenboer" userId="3fe8758b2c2b58d2" providerId="LiveId" clId="{651C761D-FDB5-4528-A27D-61ED007B0DE5}" dt="2020-02-27T14:42:35.343" v="4431" actId="26606"/>
          <ac:spMkLst>
            <pc:docMk/>
            <pc:sldMk cId="2665485779" sldId="2076137547"/>
            <ac:spMk id="7" creationId="{42A5316D-ED2F-4F89-B4B4-8D9240B1A348}"/>
          </ac:spMkLst>
        </pc:spChg>
        <pc:spChg chg="mod topLvl">
          <ac:chgData name="Eldert Grootenboer" userId="3fe8758b2c2b58d2" providerId="LiveId" clId="{651C761D-FDB5-4528-A27D-61ED007B0DE5}" dt="2020-02-27T14:55:29.009" v="4559" actId="164"/>
          <ac:spMkLst>
            <pc:docMk/>
            <pc:sldMk cId="2665485779" sldId="2076137547"/>
            <ac:spMk id="8" creationId="{2E9E7127-CCB9-4E30-9A03-8BCF60300E6E}"/>
          </ac:spMkLst>
        </pc:spChg>
        <pc:spChg chg="mod topLvl">
          <ac:chgData name="Eldert Grootenboer" userId="3fe8758b2c2b58d2" providerId="LiveId" clId="{651C761D-FDB5-4528-A27D-61ED007B0DE5}" dt="2020-02-27T14:55:29.009" v="4559" actId="164"/>
          <ac:spMkLst>
            <pc:docMk/>
            <pc:sldMk cId="2665485779" sldId="2076137547"/>
            <ac:spMk id="9" creationId="{79C27B7A-E326-434B-A8ED-B3212C3BDD0F}"/>
          </ac:spMkLst>
        </pc:spChg>
        <pc:spChg chg="add del">
          <ac:chgData name="Eldert Grootenboer" userId="3fe8758b2c2b58d2" providerId="LiveId" clId="{651C761D-FDB5-4528-A27D-61ED007B0DE5}" dt="2020-02-27T14:42:05.744" v="4427" actId="26606"/>
          <ac:spMkLst>
            <pc:docMk/>
            <pc:sldMk cId="2665485779" sldId="2076137547"/>
            <ac:spMk id="10" creationId="{46C2E80F-49A6-4372-B103-219D417A55ED}"/>
          </ac:spMkLst>
        </pc:spChg>
        <pc:spChg chg="mod topLvl">
          <ac:chgData name="Eldert Grootenboer" userId="3fe8758b2c2b58d2" providerId="LiveId" clId="{651C761D-FDB5-4528-A27D-61ED007B0DE5}" dt="2020-02-27T14:55:31.814" v="4560" actId="164"/>
          <ac:spMkLst>
            <pc:docMk/>
            <pc:sldMk cId="2665485779" sldId="2076137547"/>
            <ac:spMk id="11" creationId="{C81E79F6-1047-4DD5-8E17-291CCDEEF46C}"/>
          </ac:spMkLst>
        </pc:spChg>
        <pc:spChg chg="add del">
          <ac:chgData name="Eldert Grootenboer" userId="3fe8758b2c2b58d2" providerId="LiveId" clId="{651C761D-FDB5-4528-A27D-61ED007B0DE5}" dt="2020-02-27T14:42:42.659" v="4432" actId="26606"/>
          <ac:spMkLst>
            <pc:docMk/>
            <pc:sldMk cId="2665485779" sldId="2076137547"/>
            <ac:spMk id="12" creationId="{46C2E80F-49A6-4372-B103-219D417A55ED}"/>
          </ac:spMkLst>
        </pc:spChg>
        <pc:spChg chg="mod topLvl">
          <ac:chgData name="Eldert Grootenboer" userId="3fe8758b2c2b58d2" providerId="LiveId" clId="{651C761D-FDB5-4528-A27D-61ED007B0DE5}" dt="2020-02-27T14:55:31.814" v="4560" actId="164"/>
          <ac:spMkLst>
            <pc:docMk/>
            <pc:sldMk cId="2665485779" sldId="2076137547"/>
            <ac:spMk id="13" creationId="{582FFE5B-3BB2-4B7E-A6D0-9EDBBFA5287C}"/>
          </ac:spMkLst>
        </pc:spChg>
        <pc:spChg chg="mod topLvl">
          <ac:chgData name="Eldert Grootenboer" userId="3fe8758b2c2b58d2" providerId="LiveId" clId="{651C761D-FDB5-4528-A27D-61ED007B0DE5}" dt="2020-02-27T14:55:34.776" v="4561" actId="164"/>
          <ac:spMkLst>
            <pc:docMk/>
            <pc:sldMk cId="2665485779" sldId="2076137547"/>
            <ac:spMk id="14" creationId="{1C9BADF0-55B9-47E5-B45E-4A93263DC0B7}"/>
          </ac:spMkLst>
        </pc:spChg>
        <pc:spChg chg="mod topLvl">
          <ac:chgData name="Eldert Grootenboer" userId="3fe8758b2c2b58d2" providerId="LiveId" clId="{651C761D-FDB5-4528-A27D-61ED007B0DE5}" dt="2020-02-27T14:55:34.776" v="4561" actId="164"/>
          <ac:spMkLst>
            <pc:docMk/>
            <pc:sldMk cId="2665485779" sldId="2076137547"/>
            <ac:spMk id="15" creationId="{C23B3F74-F008-47AE-BE2C-715E7228982F}"/>
          </ac:spMkLst>
        </pc:spChg>
        <pc:spChg chg="add del">
          <ac:chgData name="Eldert Grootenboer" userId="3fe8758b2c2b58d2" providerId="LiveId" clId="{651C761D-FDB5-4528-A27D-61ED007B0DE5}" dt="2020-02-27T14:42:52.142" v="4433" actId="26606"/>
          <ac:spMkLst>
            <pc:docMk/>
            <pc:sldMk cId="2665485779" sldId="2076137547"/>
            <ac:spMk id="17" creationId="{46C2E80F-49A6-4372-B103-219D417A55ED}"/>
          </ac:spMkLst>
        </pc:spChg>
        <pc:grpChg chg="del mod">
          <ac:chgData name="Eldert Grootenboer" userId="3fe8758b2c2b58d2" providerId="LiveId" clId="{651C761D-FDB5-4528-A27D-61ED007B0DE5}" dt="2020-02-27T14:55:23.814" v="4558" actId="165"/>
          <ac:grpSpMkLst>
            <pc:docMk/>
            <pc:sldMk cId="2665485779" sldId="2076137547"/>
            <ac:grpSpMk id="6" creationId="{E3C42FCD-7ACD-4792-B501-782B8BD35FD9}"/>
          </ac:grpSpMkLst>
        </pc:grpChg>
        <pc:grpChg chg="add mod">
          <ac:chgData name="Eldert Grootenboer" userId="3fe8758b2c2b58d2" providerId="LiveId" clId="{651C761D-FDB5-4528-A27D-61ED007B0DE5}" dt="2020-02-27T14:55:29.009" v="4559" actId="164"/>
          <ac:grpSpMkLst>
            <pc:docMk/>
            <pc:sldMk cId="2665485779" sldId="2076137547"/>
            <ac:grpSpMk id="16" creationId="{D3DB9C3D-CEE9-4309-928B-488335BC8A38}"/>
          </ac:grpSpMkLst>
        </pc:grpChg>
        <pc:grpChg chg="add mod">
          <ac:chgData name="Eldert Grootenboer" userId="3fe8758b2c2b58d2" providerId="LiveId" clId="{651C761D-FDB5-4528-A27D-61ED007B0DE5}" dt="2020-02-27T14:55:31.814" v="4560" actId="164"/>
          <ac:grpSpMkLst>
            <pc:docMk/>
            <pc:sldMk cId="2665485779" sldId="2076137547"/>
            <ac:grpSpMk id="18" creationId="{57D7B5F0-D845-42AA-9291-A28D8DFB493F}"/>
          </ac:grpSpMkLst>
        </pc:grpChg>
        <pc:grpChg chg="add mod">
          <ac:chgData name="Eldert Grootenboer" userId="3fe8758b2c2b58d2" providerId="LiveId" clId="{651C761D-FDB5-4528-A27D-61ED007B0DE5}" dt="2020-02-27T14:55:34.776" v="4561" actId="164"/>
          <ac:grpSpMkLst>
            <pc:docMk/>
            <pc:sldMk cId="2665485779" sldId="2076137547"/>
            <ac:grpSpMk id="19" creationId="{BAC9C11E-C060-49C8-AE20-7926C2FC7154}"/>
          </ac:grpSpMkLst>
        </pc:grpChg>
        <pc:graphicFrameChg chg="add del mod modGraphic">
          <ac:chgData name="Eldert Grootenboer" userId="3fe8758b2c2b58d2" providerId="LiveId" clId="{651C761D-FDB5-4528-A27D-61ED007B0DE5}" dt="2020-02-27T14:55:19.547" v="4557" actId="18245"/>
          <ac:graphicFrameMkLst>
            <pc:docMk/>
            <pc:sldMk cId="2665485779" sldId="2076137547"/>
            <ac:graphicFrameMk id="5" creationId="{E9716AA1-56C4-42AC-8BA1-452886CD7C00}"/>
          </ac:graphicFrameMkLst>
        </pc:graphicFrameChg>
      </pc:sldChg>
      <pc:sldChg chg="addSp delSp modSp add mod modTransition setBg setClrOvrMap">
        <pc:chgData name="Eldert Grootenboer" userId="3fe8758b2c2b58d2" providerId="LiveId" clId="{651C761D-FDB5-4528-A27D-61ED007B0DE5}" dt="2020-03-02T19:32:59.284" v="5516"/>
        <pc:sldMkLst>
          <pc:docMk/>
          <pc:sldMk cId="1570548331" sldId="2076137548"/>
        </pc:sldMkLst>
        <pc:spChg chg="mod ord">
          <ac:chgData name="Eldert Grootenboer" userId="3fe8758b2c2b58d2" providerId="LiveId" clId="{651C761D-FDB5-4528-A27D-61ED007B0DE5}" dt="2020-02-27T14:24:54.400" v="4226" actId="26606"/>
          <ac:spMkLst>
            <pc:docMk/>
            <pc:sldMk cId="1570548331" sldId="2076137548"/>
            <ac:spMk id="2" creationId="{9C56B458-91BC-4240-96AF-473AEDE07A69}"/>
          </ac:spMkLst>
        </pc:spChg>
        <pc:spChg chg="add del mod">
          <ac:chgData name="Eldert Grootenboer" userId="3fe8758b2c2b58d2" providerId="LiveId" clId="{651C761D-FDB5-4528-A27D-61ED007B0DE5}" dt="2020-03-02T16:33:43.430" v="4862"/>
          <ac:spMkLst>
            <pc:docMk/>
            <pc:sldMk cId="1570548331" sldId="2076137548"/>
            <ac:spMk id="4" creationId="{10AA5E22-9464-47F0-B843-7EEB7C66C45A}"/>
          </ac:spMkLst>
        </pc:spChg>
        <pc:spChg chg="add del">
          <ac:chgData name="Eldert Grootenboer" userId="3fe8758b2c2b58d2" providerId="LiveId" clId="{651C761D-FDB5-4528-A27D-61ED007B0DE5}" dt="2020-02-27T14:24:54.400" v="4226" actId="26606"/>
          <ac:spMkLst>
            <pc:docMk/>
            <pc:sldMk cId="1570548331" sldId="2076137548"/>
            <ac:spMk id="9" creationId="{E20EB187-900F-4AF5-813B-101456D9FD39}"/>
          </ac:spMkLst>
        </pc:spChg>
        <pc:picChg chg="add del mod">
          <ac:chgData name="Eldert Grootenboer" userId="3fe8758b2c2b58d2" providerId="LiveId" clId="{651C761D-FDB5-4528-A27D-61ED007B0DE5}" dt="2020-02-27T14:27:02.562" v="4234"/>
          <ac:picMkLst>
            <pc:docMk/>
            <pc:sldMk cId="1570548331" sldId="2076137548"/>
            <ac:picMk id="3" creationId="{EC2B90A1-9C93-4560-AD44-F8E768265721}"/>
          </ac:picMkLst>
        </pc:picChg>
        <pc:picChg chg="add del mod">
          <ac:chgData name="Eldert Grootenboer" userId="3fe8758b2c2b58d2" providerId="LiveId" clId="{651C761D-FDB5-4528-A27D-61ED007B0DE5}" dt="2020-02-27T14:24:55.135" v="4227"/>
          <ac:picMkLst>
            <pc:docMk/>
            <pc:sldMk cId="1570548331" sldId="2076137548"/>
            <ac:picMk id="4" creationId="{DA093516-95CA-4C5C-B410-62C14D9BB9A0}"/>
          </ac:picMkLst>
        </pc:picChg>
        <pc:picChg chg="add del mod">
          <ac:chgData name="Eldert Grootenboer" userId="3fe8758b2c2b58d2" providerId="LiveId" clId="{651C761D-FDB5-4528-A27D-61ED007B0DE5}" dt="2020-02-27T14:26:00.936" v="4232"/>
          <ac:picMkLst>
            <pc:docMk/>
            <pc:sldMk cId="1570548331" sldId="2076137548"/>
            <ac:picMk id="13314" creationId="{9DE5E031-A491-4AD2-B417-F820C3EA8375}"/>
          </ac:picMkLst>
        </pc:picChg>
        <pc:cxnChg chg="add del">
          <ac:chgData name="Eldert Grootenboer" userId="3fe8758b2c2b58d2" providerId="LiveId" clId="{651C761D-FDB5-4528-A27D-61ED007B0DE5}" dt="2020-02-27T14:24:54.400" v="4226" actId="26606"/>
          <ac:cxnSpMkLst>
            <pc:docMk/>
            <pc:sldMk cId="1570548331" sldId="2076137548"/>
            <ac:cxnSpMk id="11" creationId="{624D17C8-E9C2-48A4-AA36-D7048A6CCC41}"/>
          </ac:cxnSpMkLst>
        </pc:cxnChg>
      </pc:sldChg>
      <pc:sldChg chg="addSp delSp modSp add del mod ord setBg setClrOvrMap">
        <pc:chgData name="Eldert Grootenboer" userId="3fe8758b2c2b58d2" providerId="LiveId" clId="{651C761D-FDB5-4528-A27D-61ED007B0DE5}" dt="2020-03-02T10:32:39.642" v="4668" actId="47"/>
        <pc:sldMkLst>
          <pc:docMk/>
          <pc:sldMk cId="3381408975" sldId="2076137549"/>
        </pc:sldMkLst>
        <pc:spChg chg="mod ord">
          <ac:chgData name="Eldert Grootenboer" userId="3fe8758b2c2b58d2" providerId="LiveId" clId="{651C761D-FDB5-4528-A27D-61ED007B0DE5}" dt="2020-02-27T14:58:25.615" v="4596" actId="26606"/>
          <ac:spMkLst>
            <pc:docMk/>
            <pc:sldMk cId="3381408975" sldId="2076137549"/>
            <ac:spMk id="2" creationId="{0A8AEF14-3DCD-45DF-9AFC-77718BCB70D1}"/>
          </ac:spMkLst>
        </pc:spChg>
        <pc:spChg chg="add del">
          <ac:chgData name="Eldert Grootenboer" userId="3fe8758b2c2b58d2" providerId="LiveId" clId="{651C761D-FDB5-4528-A27D-61ED007B0DE5}" dt="2020-02-27T14:57:28.883" v="4582" actId="26606"/>
          <ac:spMkLst>
            <pc:docMk/>
            <pc:sldMk cId="3381408975" sldId="2076137549"/>
            <ac:spMk id="71" creationId="{71B2258F-86CA-4D4D-8270-BC05FCDEBFB3}"/>
          </ac:spMkLst>
        </pc:spChg>
        <pc:spChg chg="add del">
          <ac:chgData name="Eldert Grootenboer" userId="3fe8758b2c2b58d2" providerId="LiveId" clId="{651C761D-FDB5-4528-A27D-61ED007B0DE5}" dt="2020-02-27T14:58:17.528" v="4589" actId="26606"/>
          <ac:spMkLst>
            <pc:docMk/>
            <pc:sldMk cId="3381408975" sldId="2076137549"/>
            <ac:spMk id="76" creationId="{E20EB187-900F-4AF5-813B-101456D9FD39}"/>
          </ac:spMkLst>
        </pc:spChg>
        <pc:spChg chg="add del">
          <ac:chgData name="Eldert Grootenboer" userId="3fe8758b2c2b58d2" providerId="LiveId" clId="{651C761D-FDB5-4528-A27D-61ED007B0DE5}" dt="2020-02-27T14:57:30.368" v="4584" actId="26606"/>
          <ac:spMkLst>
            <pc:docMk/>
            <pc:sldMk cId="3381408975" sldId="2076137549"/>
            <ac:spMk id="14340" creationId="{37C89E4B-3C9F-44B9-8B86-D9E3D112D8EC}"/>
          </ac:spMkLst>
        </pc:spChg>
        <pc:spChg chg="add del">
          <ac:chgData name="Eldert Grootenboer" userId="3fe8758b2c2b58d2" providerId="LiveId" clId="{651C761D-FDB5-4528-A27D-61ED007B0DE5}" dt="2020-02-27T14:58:25.615" v="4596" actId="26606"/>
          <ac:spMkLst>
            <pc:docMk/>
            <pc:sldMk cId="3381408975" sldId="2076137549"/>
            <ac:spMk id="14342" creationId="{111363A0-DE10-4C5C-827C-9CE8FB38056F}"/>
          </ac:spMkLst>
        </pc:spChg>
        <pc:spChg chg="add del">
          <ac:chgData name="Eldert Grootenboer" userId="3fe8758b2c2b58d2" providerId="LiveId" clId="{651C761D-FDB5-4528-A27D-61ED007B0DE5}" dt="2020-02-27T14:58:18.698" v="4591" actId="26606"/>
          <ac:spMkLst>
            <pc:docMk/>
            <pc:sldMk cId="3381408975" sldId="2076137549"/>
            <ac:spMk id="14345" creationId="{71B2258F-86CA-4D4D-8270-BC05FCDEBFB3}"/>
          </ac:spMkLst>
        </pc:spChg>
        <pc:spChg chg="add del">
          <ac:chgData name="Eldert Grootenboer" userId="3fe8758b2c2b58d2" providerId="LiveId" clId="{651C761D-FDB5-4528-A27D-61ED007B0DE5}" dt="2020-02-27T14:58:21.908" v="4593" actId="26606"/>
          <ac:spMkLst>
            <pc:docMk/>
            <pc:sldMk cId="3381408975" sldId="2076137549"/>
            <ac:spMk id="14347" creationId="{E20EB187-900F-4AF5-813B-101456D9FD39}"/>
          </ac:spMkLst>
        </pc:spChg>
        <pc:spChg chg="add del">
          <ac:chgData name="Eldert Grootenboer" userId="3fe8758b2c2b58d2" providerId="LiveId" clId="{651C761D-FDB5-4528-A27D-61ED007B0DE5}" dt="2020-02-27T14:58:25.596" v="4595" actId="26606"/>
          <ac:spMkLst>
            <pc:docMk/>
            <pc:sldMk cId="3381408975" sldId="2076137549"/>
            <ac:spMk id="14350" creationId="{37C89E4B-3C9F-44B9-8B86-D9E3D112D8EC}"/>
          </ac:spMkLst>
        </pc:spChg>
        <pc:spChg chg="add">
          <ac:chgData name="Eldert Grootenboer" userId="3fe8758b2c2b58d2" providerId="LiveId" clId="{651C761D-FDB5-4528-A27D-61ED007B0DE5}" dt="2020-02-27T14:58:25.615" v="4596" actId="26606"/>
          <ac:spMkLst>
            <pc:docMk/>
            <pc:sldMk cId="3381408975" sldId="2076137549"/>
            <ac:spMk id="14353" creationId="{E20EB187-900F-4AF5-813B-101456D9FD39}"/>
          </ac:spMkLst>
        </pc:spChg>
        <pc:picChg chg="add mod">
          <ac:chgData name="Eldert Grootenboer" userId="3fe8758b2c2b58d2" providerId="LiveId" clId="{651C761D-FDB5-4528-A27D-61ED007B0DE5}" dt="2020-02-27T14:58:25.615" v="4596" actId="26606"/>
          <ac:picMkLst>
            <pc:docMk/>
            <pc:sldMk cId="3381408975" sldId="2076137549"/>
            <ac:picMk id="3" creationId="{B595261F-19C7-463C-A2FE-B6D25680096D}"/>
          </ac:picMkLst>
        </pc:picChg>
        <pc:picChg chg="add del mod">
          <ac:chgData name="Eldert Grootenboer" userId="3fe8758b2c2b58d2" providerId="LiveId" clId="{651C761D-FDB5-4528-A27D-61ED007B0DE5}" dt="2020-02-27T14:58:04.264" v="4587" actId="478"/>
          <ac:picMkLst>
            <pc:docMk/>
            <pc:sldMk cId="3381408975" sldId="2076137549"/>
            <ac:picMk id="14338" creationId="{C2BE25B2-D9F9-4B37-99B6-3E680B359A1A}"/>
          </ac:picMkLst>
        </pc:picChg>
        <pc:cxnChg chg="add del">
          <ac:chgData name="Eldert Grootenboer" userId="3fe8758b2c2b58d2" providerId="LiveId" clId="{651C761D-FDB5-4528-A27D-61ED007B0DE5}" dt="2020-02-27T14:57:30.368" v="4584" actId="26606"/>
          <ac:cxnSpMkLst>
            <pc:docMk/>
            <pc:sldMk cId="3381408975" sldId="2076137549"/>
            <ac:cxnSpMk id="73" creationId="{AA2EAA10-076F-46BD-8F0F-B9A2FB77A85C}"/>
          </ac:cxnSpMkLst>
        </pc:cxnChg>
        <pc:cxnChg chg="add del">
          <ac:chgData name="Eldert Grootenboer" userId="3fe8758b2c2b58d2" providerId="LiveId" clId="{651C761D-FDB5-4528-A27D-61ED007B0DE5}" dt="2020-02-27T14:57:30.368" v="4584" actId="26606"/>
          <ac:cxnSpMkLst>
            <pc:docMk/>
            <pc:sldMk cId="3381408975" sldId="2076137549"/>
            <ac:cxnSpMk id="75" creationId="{D891E407-403B-4764-86C9-33A56D3BCAA3}"/>
          </ac:cxnSpMkLst>
        </pc:cxnChg>
        <pc:cxnChg chg="add del">
          <ac:chgData name="Eldert Grootenboer" userId="3fe8758b2c2b58d2" providerId="LiveId" clId="{651C761D-FDB5-4528-A27D-61ED007B0DE5}" dt="2020-02-27T14:58:17.528" v="4589" actId="26606"/>
          <ac:cxnSpMkLst>
            <pc:docMk/>
            <pc:sldMk cId="3381408975" sldId="2076137549"/>
            <ac:cxnSpMk id="78" creationId="{624D17C8-E9C2-48A4-AA36-D7048A6CCC41}"/>
          </ac:cxnSpMkLst>
        </pc:cxnChg>
        <pc:cxnChg chg="add del">
          <ac:chgData name="Eldert Grootenboer" userId="3fe8758b2c2b58d2" providerId="LiveId" clId="{651C761D-FDB5-4528-A27D-61ED007B0DE5}" dt="2020-02-27T14:58:25.596" v="4595" actId="26606"/>
          <ac:cxnSpMkLst>
            <pc:docMk/>
            <pc:sldMk cId="3381408975" sldId="2076137549"/>
            <ac:cxnSpMk id="80" creationId="{D891E407-403B-4764-86C9-33A56D3BCAA3}"/>
          </ac:cxnSpMkLst>
        </pc:cxnChg>
        <pc:cxnChg chg="add del">
          <ac:chgData name="Eldert Grootenboer" userId="3fe8758b2c2b58d2" providerId="LiveId" clId="{651C761D-FDB5-4528-A27D-61ED007B0DE5}" dt="2020-02-27T14:58:25.615" v="4596" actId="26606"/>
          <ac:cxnSpMkLst>
            <pc:docMk/>
            <pc:sldMk cId="3381408975" sldId="2076137549"/>
            <ac:cxnSpMk id="14343" creationId="{35A1A9B2-DA9A-487B-8B22-CFE8E073CC80}"/>
          </ac:cxnSpMkLst>
        </pc:cxnChg>
        <pc:cxnChg chg="add del">
          <ac:chgData name="Eldert Grootenboer" userId="3fe8758b2c2b58d2" providerId="LiveId" clId="{651C761D-FDB5-4528-A27D-61ED007B0DE5}" dt="2020-02-27T14:58:21.908" v="4593" actId="26606"/>
          <ac:cxnSpMkLst>
            <pc:docMk/>
            <pc:sldMk cId="3381408975" sldId="2076137549"/>
            <ac:cxnSpMk id="14348" creationId="{624D17C8-E9C2-48A4-AA36-D7048A6CCC41}"/>
          </ac:cxnSpMkLst>
        </pc:cxnChg>
        <pc:cxnChg chg="add del">
          <ac:chgData name="Eldert Grootenboer" userId="3fe8758b2c2b58d2" providerId="LiveId" clId="{651C761D-FDB5-4528-A27D-61ED007B0DE5}" dt="2020-02-27T14:58:25.596" v="4595" actId="26606"/>
          <ac:cxnSpMkLst>
            <pc:docMk/>
            <pc:sldMk cId="3381408975" sldId="2076137549"/>
            <ac:cxnSpMk id="14351" creationId="{AA2EAA10-076F-46BD-8F0F-B9A2FB77A85C}"/>
          </ac:cxnSpMkLst>
        </pc:cxnChg>
        <pc:cxnChg chg="add">
          <ac:chgData name="Eldert Grootenboer" userId="3fe8758b2c2b58d2" providerId="LiveId" clId="{651C761D-FDB5-4528-A27D-61ED007B0DE5}" dt="2020-02-27T14:58:25.615" v="4596" actId="26606"/>
          <ac:cxnSpMkLst>
            <pc:docMk/>
            <pc:sldMk cId="3381408975" sldId="2076137549"/>
            <ac:cxnSpMk id="14354" creationId="{624D17C8-E9C2-48A4-AA36-D7048A6CCC41}"/>
          </ac:cxnSpMkLst>
        </pc:cxnChg>
      </pc:sldChg>
      <pc:sldChg chg="addSp delSp modSp add mod modTransition setBg addAnim delAnim modAnim delDesignElem">
        <pc:chgData name="Eldert Grootenboer" userId="3fe8758b2c2b58d2" providerId="LiveId" clId="{651C761D-FDB5-4528-A27D-61ED007B0DE5}" dt="2020-03-03T10:35:13.657" v="5858" actId="20577"/>
        <pc:sldMkLst>
          <pc:docMk/>
          <pc:sldMk cId="3950471259" sldId="2076137549"/>
        </pc:sldMkLst>
        <pc:spChg chg="mod">
          <ac:chgData name="Eldert Grootenboer" userId="3fe8758b2c2b58d2" providerId="LiveId" clId="{651C761D-FDB5-4528-A27D-61ED007B0DE5}" dt="2020-03-02T16:33:23.756" v="4859" actId="108"/>
          <ac:spMkLst>
            <pc:docMk/>
            <pc:sldMk cId="3950471259" sldId="2076137549"/>
            <ac:spMk id="2" creationId="{AD061B7C-9096-4EF0-9E69-93D6B4A63EF2}"/>
          </ac:spMkLst>
        </pc:spChg>
        <pc:spChg chg="add del mod">
          <ac:chgData name="Eldert Grootenboer" userId="3fe8758b2c2b58d2" providerId="LiveId" clId="{651C761D-FDB5-4528-A27D-61ED007B0DE5}" dt="2020-03-02T16:28:18.210" v="4764" actId="26606"/>
          <ac:spMkLst>
            <pc:docMk/>
            <pc:sldMk cId="3950471259" sldId="2076137549"/>
            <ac:spMk id="3" creationId="{00A86108-82FA-4A6F-8E7C-710997797135}"/>
          </ac:spMkLst>
        </pc:spChg>
        <pc:spChg chg="add del mod">
          <ac:chgData name="Eldert Grootenboer" userId="3fe8758b2c2b58d2" providerId="LiveId" clId="{651C761D-FDB5-4528-A27D-61ED007B0DE5}" dt="2020-03-02T16:33:07.101" v="4854"/>
          <ac:spMkLst>
            <pc:docMk/>
            <pc:sldMk cId="3950471259" sldId="2076137549"/>
            <ac:spMk id="4" creationId="{55DE4911-9C16-4A8C-893B-B8A3C922F73D}"/>
          </ac:spMkLst>
        </pc:spChg>
        <pc:spChg chg="add del mod">
          <ac:chgData name="Eldert Grootenboer" userId="3fe8758b2c2b58d2" providerId="LiveId" clId="{651C761D-FDB5-4528-A27D-61ED007B0DE5}" dt="2020-03-02T16:33:07.101" v="4854"/>
          <ac:spMkLst>
            <pc:docMk/>
            <pc:sldMk cId="3950471259" sldId="2076137549"/>
            <ac:spMk id="6" creationId="{1008F29B-B999-4F7E-AC00-5239C05A0C49}"/>
          </ac:spMkLst>
        </pc:spChg>
        <pc:spChg chg="mod topLvl">
          <ac:chgData name="Eldert Grootenboer" userId="3fe8758b2c2b58d2" providerId="LiveId" clId="{651C761D-FDB5-4528-A27D-61ED007B0DE5}" dt="2020-03-02T16:35:25.550" v="4875" actId="164"/>
          <ac:spMkLst>
            <pc:docMk/>
            <pc:sldMk cId="3950471259" sldId="2076137549"/>
            <ac:spMk id="8" creationId="{F2EFC4B5-9773-446C-B258-B6DDD23820E4}"/>
          </ac:spMkLst>
        </pc:spChg>
        <pc:spChg chg="mod topLvl">
          <ac:chgData name="Eldert Grootenboer" userId="3fe8758b2c2b58d2" providerId="LiveId" clId="{651C761D-FDB5-4528-A27D-61ED007B0DE5}" dt="2020-03-03T10:35:09.932" v="5852" actId="20577"/>
          <ac:spMkLst>
            <pc:docMk/>
            <pc:sldMk cId="3950471259" sldId="2076137549"/>
            <ac:spMk id="9" creationId="{ABD884AF-927D-4EBF-BAE6-2CDF5D41753A}"/>
          </ac:spMkLst>
        </pc:spChg>
        <pc:spChg chg="add del">
          <ac:chgData name="Eldert Grootenboer" userId="3fe8758b2c2b58d2" providerId="LiveId" clId="{651C761D-FDB5-4528-A27D-61ED007B0DE5}" dt="2020-03-02T16:29:50.771" v="4771" actId="26606"/>
          <ac:spMkLst>
            <pc:docMk/>
            <pc:sldMk cId="3950471259" sldId="2076137549"/>
            <ac:spMk id="10" creationId="{3A5B4632-C963-4296-86F0-79AA9EA5AE98}"/>
          </ac:spMkLst>
        </pc:spChg>
        <pc:spChg chg="mod topLvl">
          <ac:chgData name="Eldert Grootenboer" userId="3fe8758b2c2b58d2" providerId="LiveId" clId="{651C761D-FDB5-4528-A27D-61ED007B0DE5}" dt="2020-03-02T16:35:30.380" v="4876" actId="164"/>
          <ac:spMkLst>
            <pc:docMk/>
            <pc:sldMk cId="3950471259" sldId="2076137549"/>
            <ac:spMk id="11" creationId="{B20ACA48-1994-493C-BB86-242449BAF4F3}"/>
          </ac:spMkLst>
        </pc:spChg>
        <pc:spChg chg="mod topLvl">
          <ac:chgData name="Eldert Grootenboer" userId="3fe8758b2c2b58d2" providerId="LiveId" clId="{651C761D-FDB5-4528-A27D-61ED007B0DE5}" dt="2020-03-03T10:05:23.869" v="5814"/>
          <ac:spMkLst>
            <pc:docMk/>
            <pc:sldMk cId="3950471259" sldId="2076137549"/>
            <ac:spMk id="12" creationId="{22F17A50-5824-4DDA-9D78-145A78CF45F8}"/>
          </ac:spMkLst>
        </pc:spChg>
        <pc:spChg chg="mod topLvl">
          <ac:chgData name="Eldert Grootenboer" userId="3fe8758b2c2b58d2" providerId="LiveId" clId="{651C761D-FDB5-4528-A27D-61ED007B0DE5}" dt="2020-03-02T16:35:35.904" v="4877" actId="164"/>
          <ac:spMkLst>
            <pc:docMk/>
            <pc:sldMk cId="3950471259" sldId="2076137549"/>
            <ac:spMk id="13" creationId="{4B97658F-85DA-4407-9B51-A5F378499AD7}"/>
          </ac:spMkLst>
        </pc:spChg>
        <pc:spChg chg="mod topLvl">
          <ac:chgData name="Eldert Grootenboer" userId="3fe8758b2c2b58d2" providerId="LiveId" clId="{651C761D-FDB5-4528-A27D-61ED007B0DE5}" dt="2020-03-02T16:35:35.904" v="4877" actId="164"/>
          <ac:spMkLst>
            <pc:docMk/>
            <pc:sldMk cId="3950471259" sldId="2076137549"/>
            <ac:spMk id="14" creationId="{3F98FB55-DC8D-4B86-9A30-4F00261CC924}"/>
          </ac:spMkLst>
        </pc:spChg>
        <pc:spChg chg="add del">
          <ac:chgData name="Eldert Grootenboer" userId="3fe8758b2c2b58d2" providerId="LiveId" clId="{651C761D-FDB5-4528-A27D-61ED007B0DE5}" dt="2020-03-02T16:29:59.020" v="4773"/>
          <ac:spMkLst>
            <pc:docMk/>
            <pc:sldMk cId="3950471259" sldId="2076137549"/>
            <ac:spMk id="15" creationId="{07E773EB-1EC1-4E49-9DE2-E6F460497242}"/>
          </ac:spMkLst>
        </pc:spChg>
        <pc:spChg chg="add del mod">
          <ac:chgData name="Eldert Grootenboer" userId="3fe8758b2c2b58d2" providerId="LiveId" clId="{651C761D-FDB5-4528-A27D-61ED007B0DE5}" dt="2020-03-02T19:21:08.811" v="5417"/>
          <ac:spMkLst>
            <pc:docMk/>
            <pc:sldMk cId="3950471259" sldId="2076137549"/>
            <ac:spMk id="19" creationId="{A1F41FE9-9F76-4539-8A7E-BCA1E5CB6B5C}"/>
          </ac:spMkLst>
        </pc:spChg>
        <pc:spChg chg="mod">
          <ac:chgData name="Eldert Grootenboer" userId="3fe8758b2c2b58d2" providerId="LiveId" clId="{651C761D-FDB5-4528-A27D-61ED007B0DE5}" dt="2020-03-03T10:35:13.657" v="5858" actId="20577"/>
          <ac:spMkLst>
            <pc:docMk/>
            <pc:sldMk cId="3950471259" sldId="2076137549"/>
            <ac:spMk id="20" creationId="{5A5A64A6-C421-4302-84F0-1BFC3E94DFA9}"/>
          </ac:spMkLst>
        </pc:spChg>
        <pc:grpChg chg="del mod">
          <ac:chgData name="Eldert Grootenboer" userId="3fe8758b2c2b58d2" providerId="LiveId" clId="{651C761D-FDB5-4528-A27D-61ED007B0DE5}" dt="2020-03-02T16:35:17.513" v="4874" actId="165"/>
          <ac:grpSpMkLst>
            <pc:docMk/>
            <pc:sldMk cId="3950471259" sldId="2076137549"/>
            <ac:grpSpMk id="7" creationId="{7D9ECB3F-81DA-484C-8047-2061BA6D5B84}"/>
          </ac:grpSpMkLst>
        </pc:grpChg>
        <pc:grpChg chg="add mod ord">
          <ac:chgData name="Eldert Grootenboer" userId="3fe8758b2c2b58d2" providerId="LiveId" clId="{651C761D-FDB5-4528-A27D-61ED007B0DE5}" dt="2020-03-03T10:05:46.067" v="5819" actId="167"/>
          <ac:grpSpMkLst>
            <pc:docMk/>
            <pc:sldMk cId="3950471259" sldId="2076137549"/>
            <ac:grpSpMk id="15" creationId="{E246DA13-4FF7-457B-AB2F-EAAC0E1F74A8}"/>
          </ac:grpSpMkLst>
        </pc:grpChg>
        <pc:grpChg chg="add del mod ord">
          <ac:chgData name="Eldert Grootenboer" userId="3fe8758b2c2b58d2" providerId="LiveId" clId="{651C761D-FDB5-4528-A27D-61ED007B0DE5}" dt="2020-03-03T10:06:02.324" v="5824" actId="167"/>
          <ac:grpSpMkLst>
            <pc:docMk/>
            <pc:sldMk cId="3950471259" sldId="2076137549"/>
            <ac:grpSpMk id="16" creationId="{F47F2A29-0F9A-4C28-A059-E0954888616E}"/>
          </ac:grpSpMkLst>
        </pc:grpChg>
        <pc:grpChg chg="add mod">
          <ac:chgData name="Eldert Grootenboer" userId="3fe8758b2c2b58d2" providerId="LiveId" clId="{651C761D-FDB5-4528-A27D-61ED007B0DE5}" dt="2020-03-02T16:35:30.380" v="4876" actId="164"/>
          <ac:grpSpMkLst>
            <pc:docMk/>
            <pc:sldMk cId="3950471259" sldId="2076137549"/>
            <ac:grpSpMk id="17" creationId="{F5309F5C-300D-4EB2-919F-E29BACE144B9}"/>
          </ac:grpSpMkLst>
        </pc:grpChg>
        <pc:grpChg chg="add del mod ord">
          <ac:chgData name="Eldert Grootenboer" userId="3fe8758b2c2b58d2" providerId="LiveId" clId="{651C761D-FDB5-4528-A27D-61ED007B0DE5}" dt="2020-03-03T10:06:03.670" v="5825" actId="478"/>
          <ac:grpSpMkLst>
            <pc:docMk/>
            <pc:sldMk cId="3950471259" sldId="2076137549"/>
            <ac:grpSpMk id="18" creationId="{826FD477-8CFE-4D91-B34B-C9857F76F217}"/>
          </ac:grpSpMkLst>
        </pc:grpChg>
        <pc:graphicFrameChg chg="add del mod modGraphic">
          <ac:chgData name="Eldert Grootenboer" userId="3fe8758b2c2b58d2" providerId="LiveId" clId="{651C761D-FDB5-4528-A27D-61ED007B0DE5}" dt="2020-03-02T16:35:12.575" v="4873" actId="18245"/>
          <ac:graphicFrameMkLst>
            <pc:docMk/>
            <pc:sldMk cId="3950471259" sldId="2076137549"/>
            <ac:graphicFrameMk id="5" creationId="{00A8D377-33B1-459A-805E-56CF887998C1}"/>
          </ac:graphicFrameMkLst>
        </pc:graphicFrameChg>
      </pc:sldChg>
      <pc:sldChg chg="add del">
        <pc:chgData name="Eldert Grootenboer" userId="3fe8758b2c2b58d2" providerId="LiveId" clId="{651C761D-FDB5-4528-A27D-61ED007B0DE5}" dt="2020-03-02T19:45:27.473" v="5554"/>
        <pc:sldMkLst>
          <pc:docMk/>
          <pc:sldMk cId="438771435" sldId="2076137550"/>
        </pc:sldMkLst>
      </pc:sldChg>
      <pc:sldChg chg="addSp delSp modSp add del mod ord setBg delDesignElem modNotesTx">
        <pc:chgData name="Eldert Grootenboer" userId="3fe8758b2c2b58d2" providerId="LiveId" clId="{651C761D-FDB5-4528-A27D-61ED007B0DE5}" dt="2020-03-02T19:53:32.956" v="5752" actId="47"/>
        <pc:sldMkLst>
          <pc:docMk/>
          <pc:sldMk cId="4281025665" sldId="2076137550"/>
        </pc:sldMkLst>
        <pc:spChg chg="add del mod">
          <ac:chgData name="Eldert Grootenboer" userId="3fe8758b2c2b58d2" providerId="LiveId" clId="{651C761D-FDB5-4528-A27D-61ED007B0DE5}" dt="2020-03-02T19:48:01.438" v="5591"/>
          <ac:spMkLst>
            <pc:docMk/>
            <pc:sldMk cId="4281025665" sldId="2076137550"/>
            <ac:spMk id="2" creationId="{5CA295E4-A473-4A5F-9B68-60536CD249FD}"/>
          </ac:spMkLst>
        </pc:spChg>
        <pc:spChg chg="mod">
          <ac:chgData name="Eldert Grootenboer" userId="3fe8758b2c2b58d2" providerId="LiveId" clId="{651C761D-FDB5-4528-A27D-61ED007B0DE5}" dt="2020-03-02T19:47:12.954" v="5589" actId="20577"/>
          <ac:spMkLst>
            <pc:docMk/>
            <pc:sldMk cId="4281025665" sldId="2076137550"/>
            <ac:spMk id="3" creationId="{02CE0AD9-C085-43B1-B0AB-04A140F42C43}"/>
          </ac:spMkLst>
        </pc:spChg>
        <pc:spChg chg="add del mod">
          <ac:chgData name="Eldert Grootenboer" userId="3fe8758b2c2b58d2" providerId="LiveId" clId="{651C761D-FDB5-4528-A27D-61ED007B0DE5}" dt="2020-03-02T19:51:40.755" v="5727"/>
          <ac:spMkLst>
            <pc:docMk/>
            <pc:sldMk cId="4281025665" sldId="2076137550"/>
            <ac:spMk id="4" creationId="{B5DC4D8E-B4F4-4AA3-A4A9-5F5FCB4CD4EB}"/>
          </ac:spMkLst>
        </pc:spChg>
        <pc:spChg chg="mod">
          <ac:chgData name="Eldert Grootenboer" userId="3fe8758b2c2b58d2" providerId="LiveId" clId="{651C761D-FDB5-4528-A27D-61ED007B0DE5}" dt="2020-03-02T19:49:40.293" v="5726" actId="20577"/>
          <ac:spMkLst>
            <pc:docMk/>
            <pc:sldMk cId="4281025665" sldId="2076137550"/>
            <ac:spMk id="8" creationId="{21A5CF62-2E67-47FC-A087-53054FA88500}"/>
          </ac:spMkLst>
        </pc:spChg>
        <pc:spChg chg="del">
          <ac:chgData name="Eldert Grootenboer" userId="3fe8758b2c2b58d2" providerId="LiveId" clId="{651C761D-FDB5-4528-A27D-61ED007B0DE5}" dt="2020-03-02T19:45:29.309" v="5556"/>
          <ac:spMkLst>
            <pc:docMk/>
            <pc:sldMk cId="4281025665" sldId="2076137550"/>
            <ac:spMk id="69" creationId="{C5E6CFF1-2F42-4E10-9A97-F116F46F53FE}"/>
          </ac:spMkLst>
        </pc:spChg>
        <pc:picChg chg="del">
          <ac:chgData name="Eldert Grootenboer" userId="3fe8758b2c2b58d2" providerId="LiveId" clId="{651C761D-FDB5-4528-A27D-61ED007B0DE5}" dt="2020-03-02T19:45:37.489" v="5557" actId="478"/>
          <ac:picMkLst>
            <pc:docMk/>
            <pc:sldMk cId="4281025665" sldId="2076137550"/>
            <ac:picMk id="128" creationId="{8F1A772A-44C8-4A5B-9AC5-7370A9FEECBE}"/>
          </ac:picMkLst>
        </pc:picChg>
        <pc:picChg chg="add">
          <ac:chgData name="Eldert Grootenboer" userId="3fe8758b2c2b58d2" providerId="LiveId" clId="{651C761D-FDB5-4528-A27D-61ED007B0DE5}" dt="2020-03-02T19:51:40.755" v="5727"/>
          <ac:picMkLst>
            <pc:docMk/>
            <pc:sldMk cId="4281025665" sldId="2076137550"/>
            <ac:picMk id="1026" creationId="{FF1F2CAB-152C-4DC0-9BB7-BA1967CCEEC9}"/>
          </ac:picMkLst>
        </pc:picChg>
        <pc:cxnChg chg="del">
          <ac:chgData name="Eldert Grootenboer" userId="3fe8758b2c2b58d2" providerId="LiveId" clId="{651C761D-FDB5-4528-A27D-61ED007B0DE5}" dt="2020-03-02T19:45:29.309" v="5556"/>
          <ac:cxnSpMkLst>
            <pc:docMk/>
            <pc:sldMk cId="4281025665" sldId="2076137550"/>
            <ac:cxnSpMk id="71" creationId="{67182200-4859-4C8D-BCBB-55B245C28BA3}"/>
          </ac:cxnSpMkLst>
        </pc:cxnChg>
      </pc:sldChg>
      <pc:sldChg chg="addSp delSp modSp add mod setBg modAnim setClrOvrMap">
        <pc:chgData name="Eldert Grootenboer" userId="3fe8758b2c2b58d2" providerId="LiveId" clId="{651C761D-FDB5-4528-A27D-61ED007B0DE5}" dt="2020-03-02T19:55:56.670" v="5763" actId="12"/>
        <pc:sldMkLst>
          <pc:docMk/>
          <pc:sldMk cId="329060030" sldId="2076137551"/>
        </pc:sldMkLst>
        <pc:spChg chg="mod">
          <ac:chgData name="Eldert Grootenboer" userId="3fe8758b2c2b58d2" providerId="LiveId" clId="{651C761D-FDB5-4528-A27D-61ED007B0DE5}" dt="2020-03-02T19:55:56.670" v="5763" actId="12"/>
          <ac:spMkLst>
            <pc:docMk/>
            <pc:sldMk cId="329060030" sldId="2076137551"/>
            <ac:spMk id="2" creationId="{C22D93FE-73D4-41FA-8A4B-1B7CBD414EAD}"/>
          </ac:spMkLst>
        </pc:spChg>
        <pc:spChg chg="mod">
          <ac:chgData name="Eldert Grootenboer" userId="3fe8758b2c2b58d2" providerId="LiveId" clId="{651C761D-FDB5-4528-A27D-61ED007B0DE5}" dt="2020-03-02T19:53:19.296" v="5750"/>
          <ac:spMkLst>
            <pc:docMk/>
            <pc:sldMk cId="329060030" sldId="2076137551"/>
            <ac:spMk id="3" creationId="{02CE0AD9-C085-43B1-B0AB-04A140F42C43}"/>
          </ac:spMkLst>
        </pc:spChg>
        <pc:spChg chg="add del mod">
          <ac:chgData name="Eldert Grootenboer" userId="3fe8758b2c2b58d2" providerId="LiveId" clId="{651C761D-FDB5-4528-A27D-61ED007B0DE5}" dt="2020-03-02T19:53:10.617" v="5749" actId="26606"/>
          <ac:spMkLst>
            <pc:docMk/>
            <pc:sldMk cId="329060030" sldId="2076137551"/>
            <ac:spMk id="5" creationId="{CE0625E0-C201-4733-B176-DF65D8CEC880}"/>
          </ac:spMkLst>
        </pc:spChg>
        <pc:spChg chg="del">
          <ac:chgData name="Eldert Grootenboer" userId="3fe8758b2c2b58d2" providerId="LiveId" clId="{651C761D-FDB5-4528-A27D-61ED007B0DE5}" dt="2020-03-02T19:53:10.617" v="5749" actId="26606"/>
          <ac:spMkLst>
            <pc:docMk/>
            <pc:sldMk cId="329060030" sldId="2076137551"/>
            <ac:spMk id="18" creationId="{C5E6CFF1-2F42-4E10-9A97-F116F46F53FE}"/>
          </ac:spMkLst>
        </pc:spChg>
        <pc:spChg chg="add">
          <ac:chgData name="Eldert Grootenboer" userId="3fe8758b2c2b58d2" providerId="LiveId" clId="{651C761D-FDB5-4528-A27D-61ED007B0DE5}" dt="2020-03-02T19:53:10.617" v="5749" actId="26606"/>
          <ac:spMkLst>
            <pc:docMk/>
            <pc:sldMk cId="329060030" sldId="2076137551"/>
            <ac:spMk id="71" creationId="{C5E6CFF1-2F42-4E10-9A97-F116F46F53FE}"/>
          </ac:spMkLst>
        </pc:spChg>
        <pc:picChg chg="add del mod">
          <ac:chgData name="Eldert Grootenboer" userId="3fe8758b2c2b58d2" providerId="LiveId" clId="{651C761D-FDB5-4528-A27D-61ED007B0DE5}" dt="2020-03-02T19:52:28.589" v="5739"/>
          <ac:picMkLst>
            <pc:docMk/>
            <pc:sldMk cId="329060030" sldId="2076137551"/>
            <ac:picMk id="9" creationId="{FD3D942F-6D53-4D07-8318-DDEAAA55FF07}"/>
          </ac:picMkLst>
        </pc:picChg>
        <pc:picChg chg="del">
          <ac:chgData name="Eldert Grootenboer" userId="3fe8758b2c2b58d2" providerId="LiveId" clId="{651C761D-FDB5-4528-A27D-61ED007B0DE5}" dt="2020-03-02T19:52:07.243" v="5729" actId="478"/>
          <ac:picMkLst>
            <pc:docMk/>
            <pc:sldMk cId="329060030" sldId="2076137551"/>
            <ac:picMk id="13" creationId="{8811C923-3483-40B4-94E5-06E10A177E29}"/>
          </ac:picMkLst>
        </pc:picChg>
        <pc:picChg chg="add del mod ord">
          <ac:chgData name="Eldert Grootenboer" userId="3fe8758b2c2b58d2" providerId="LiveId" clId="{651C761D-FDB5-4528-A27D-61ED007B0DE5}" dt="2020-03-02T19:53:10.617" v="5749" actId="26606"/>
          <ac:picMkLst>
            <pc:docMk/>
            <pc:sldMk cId="329060030" sldId="2076137551"/>
            <ac:picMk id="2050" creationId="{C40D8716-0492-437F-9D87-DA043A783453}"/>
          </ac:picMkLst>
        </pc:picChg>
        <pc:cxnChg chg="del">
          <ac:chgData name="Eldert Grootenboer" userId="3fe8758b2c2b58d2" providerId="LiveId" clId="{651C761D-FDB5-4528-A27D-61ED007B0DE5}" dt="2020-03-02T19:53:10.617" v="5749" actId="26606"/>
          <ac:cxnSpMkLst>
            <pc:docMk/>
            <pc:sldMk cId="329060030" sldId="2076137551"/>
            <ac:cxnSpMk id="20" creationId="{67182200-4859-4C8D-BCBB-55B245C28BA3}"/>
          </ac:cxnSpMkLst>
        </pc:cxnChg>
        <pc:cxnChg chg="add">
          <ac:chgData name="Eldert Grootenboer" userId="3fe8758b2c2b58d2" providerId="LiveId" clId="{651C761D-FDB5-4528-A27D-61ED007B0DE5}" dt="2020-03-02T19:53:10.617" v="5749" actId="26606"/>
          <ac:cxnSpMkLst>
            <pc:docMk/>
            <pc:sldMk cId="329060030" sldId="2076137551"/>
            <ac:cxnSpMk id="73" creationId="{67182200-4859-4C8D-BCBB-55B245C28BA3}"/>
          </ac:cxnSpMkLst>
        </pc:cxnChg>
      </pc:sldChg>
      <pc:sldMasterChg chg="addSp delSp modSp mod setBg delSldLayout modSldLayout">
        <pc:chgData name="Eldert Grootenboer" userId="3fe8758b2c2b58d2" providerId="LiveId" clId="{651C761D-FDB5-4528-A27D-61ED007B0DE5}" dt="2020-03-02T19:26:41.873" v="5471"/>
        <pc:sldMasterMkLst>
          <pc:docMk/>
          <pc:sldMasterMk cId="2905355293" sldId="2147483648"/>
        </pc:sldMasterMkLst>
        <pc:spChg chg="mod">
          <ac:chgData name="Eldert Grootenboer" userId="3fe8758b2c2b58d2" providerId="LiveId" clId="{651C761D-FDB5-4528-A27D-61ED007B0DE5}" dt="2020-02-27T14:15:17.218" v="4181" actId="207"/>
          <ac:spMkLst>
            <pc:docMk/>
            <pc:sldMasterMk cId="2905355293" sldId="2147483648"/>
            <ac:spMk id="2" creationId="{10402C9B-80E2-4CC6-BCCB-09773E94317A}"/>
          </ac:spMkLst>
        </pc:spChg>
        <pc:spChg chg="mod">
          <ac:chgData name="Eldert Grootenboer" userId="3fe8758b2c2b58d2" providerId="LiveId" clId="{651C761D-FDB5-4528-A27D-61ED007B0DE5}" dt="2020-02-27T14:15:21.296" v="4182" actId="207"/>
          <ac:spMkLst>
            <pc:docMk/>
            <pc:sldMasterMk cId="2905355293" sldId="2147483648"/>
            <ac:spMk id="3" creationId="{76D68C14-B504-4A27-956E-722C2041F8A8}"/>
          </ac:spMkLst>
        </pc:spChg>
        <pc:spChg chg="del mod">
          <ac:chgData name="Eldert Grootenboer" userId="3fe8758b2c2b58d2" providerId="LiveId" clId="{651C761D-FDB5-4528-A27D-61ED007B0DE5}" dt="2020-02-27T13:53:16.668" v="3642" actId="478"/>
          <ac:spMkLst>
            <pc:docMk/>
            <pc:sldMasterMk cId="2905355293" sldId="2147483648"/>
            <ac:spMk id="6" creationId="{7CA1F171-52A7-4991-B0B3-2ED0700FC248}"/>
          </ac:spMkLst>
        </pc:spChg>
        <pc:spChg chg="add mod">
          <ac:chgData name="Eldert Grootenboer" userId="3fe8758b2c2b58d2" providerId="LiveId" clId="{651C761D-FDB5-4528-A27D-61ED007B0DE5}" dt="2020-02-27T13:53:59.546" v="3671" actId="1038"/>
          <ac:spMkLst>
            <pc:docMk/>
            <pc:sldMasterMk cId="2905355293" sldId="2147483648"/>
            <ac:spMk id="7" creationId="{A3A6A843-5F1C-49C9-9055-DB84A574AFAA}"/>
          </ac:spMkLst>
        </pc:spChg>
        <pc:picChg chg="add del mod">
          <ac:chgData name="Eldert Grootenboer" userId="3fe8758b2c2b58d2" providerId="LiveId" clId="{651C761D-FDB5-4528-A27D-61ED007B0DE5}" dt="2020-02-27T14:14:50.387" v="4177"/>
          <ac:picMkLst>
            <pc:docMk/>
            <pc:sldMasterMk cId="2905355293" sldId="2147483648"/>
            <ac:picMk id="12290" creationId="{A37EE269-C9F8-4C18-94FA-A6F49FD1CB38}"/>
          </ac:picMkLst>
        </pc:pic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1358902614" sldId="2147483649"/>
          </pc:sldLayoutMkLst>
        </pc:sldLayoutChg>
        <pc:sldLayoutChg chg="modSp mod 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285542265" sldId="2147483650"/>
          </pc:sldLayoutMkLst>
          <pc:spChg chg="mod">
            <ac:chgData name="Eldert Grootenboer" userId="3fe8758b2c2b58d2" providerId="LiveId" clId="{651C761D-FDB5-4528-A27D-61ED007B0DE5}" dt="2020-02-27T13:56:19.408" v="3685" actId="14100"/>
            <ac:spMkLst>
              <pc:docMk/>
              <pc:sldMasterMk cId="2905355293" sldId="2147483648"/>
              <pc:sldLayoutMk cId="285542265" sldId="2147483650"/>
              <ac:spMk id="3" creationId="{F7304700-5445-4C58-B6C5-34A9AEF000C0}"/>
            </ac:spMkLst>
          </pc:spChg>
        </pc:sldLayoutChg>
        <pc:sldLayoutChg chg="delSp mod 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3613207614" sldId="2147483651"/>
          </pc:sldLayoutMkLst>
          <pc:spChg chg="del">
            <ac:chgData name="Eldert Grootenboer" userId="3fe8758b2c2b58d2" providerId="LiveId" clId="{651C761D-FDB5-4528-A27D-61ED007B0DE5}" dt="2020-02-27T14:12:37.962" v="4151" actId="478"/>
            <ac:spMkLst>
              <pc:docMk/>
              <pc:sldMasterMk cId="2905355293" sldId="2147483648"/>
              <pc:sldLayoutMk cId="3613207614" sldId="2147483651"/>
              <ac:spMk id="3" creationId="{D04DFA28-CAE0-44A3-B77A-A1C911005762}"/>
            </ac:spMkLst>
          </pc:spChg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1403175583" sldId="2147483652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2531663680" sldId="2147483653"/>
          </pc:sldLayoutMkLst>
        </pc:sldLayoutChg>
        <pc:sldLayoutChg chg="modSp mod 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417686966" sldId="2147483654"/>
          </pc:sldLayoutMkLst>
          <pc:spChg chg="mod">
            <ac:chgData name="Eldert Grootenboer" userId="3fe8758b2c2b58d2" providerId="LiveId" clId="{651C761D-FDB5-4528-A27D-61ED007B0DE5}" dt="2020-02-27T13:51:15.847" v="3607" actId="14100"/>
            <ac:spMkLst>
              <pc:docMk/>
              <pc:sldMasterMk cId="2905355293" sldId="2147483648"/>
              <pc:sldLayoutMk cId="417686966" sldId="2147483654"/>
              <ac:spMk id="2" creationId="{89C9ECEC-3B12-427B-969F-C60B718FD765}"/>
            </ac:spMkLst>
          </pc:spChg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85999933" sldId="2147483655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866259745" sldId="2147483656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570645103" sldId="2147483657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1638527734" sldId="2147483658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1220010205" sldId="2147483659"/>
          </pc:sldLayoutMkLst>
        </pc:sldLayoutChg>
        <pc:sldLayoutChg chg="del">
          <pc:chgData name="Eldert Grootenboer" userId="3fe8758b2c2b58d2" providerId="LiveId" clId="{651C761D-FDB5-4528-A27D-61ED007B0DE5}" dt="2020-02-27T13:45:48.718" v="3589" actId="47"/>
          <pc:sldLayoutMkLst>
            <pc:docMk/>
            <pc:sldMasterMk cId="2905355293" sldId="2147483648"/>
            <pc:sldLayoutMk cId="374797842" sldId="2147483660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1282903714" sldId="2147483661"/>
          </pc:sldLayoutMkLst>
        </pc:sldLayoutChg>
        <pc:sldLayoutChg chg="del">
          <pc:chgData name="Eldert Grootenboer" userId="3fe8758b2c2b58d2" providerId="LiveId" clId="{651C761D-FDB5-4528-A27D-61ED007B0DE5}" dt="2020-02-27T13:45:48.718" v="3589" actId="47"/>
          <pc:sldLayoutMkLst>
            <pc:docMk/>
            <pc:sldMasterMk cId="2905355293" sldId="2147483648"/>
            <pc:sldLayoutMk cId="822097353" sldId="2147483662"/>
          </pc:sldLayoutMkLst>
        </pc:sldLayoutChg>
        <pc:sldLayoutChg chg="del">
          <pc:chgData name="Eldert Grootenboer" userId="3fe8758b2c2b58d2" providerId="LiveId" clId="{651C761D-FDB5-4528-A27D-61ED007B0DE5}" dt="2020-02-27T13:45:48.718" v="3589" actId="47"/>
          <pc:sldLayoutMkLst>
            <pc:docMk/>
            <pc:sldMasterMk cId="2905355293" sldId="2147483648"/>
            <pc:sldLayoutMk cId="1031160457" sldId="2147483685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148540727" sldId="2147483686"/>
          </pc:sldLayoutMkLst>
        </pc:sldLayoutChg>
        <pc:sldLayoutChg chg="del">
          <pc:chgData name="Eldert Grootenboer" userId="3fe8758b2c2b58d2" providerId="LiveId" clId="{651C761D-FDB5-4528-A27D-61ED007B0DE5}" dt="2020-02-16T09:47:10.692" v="46" actId="47"/>
          <pc:sldLayoutMkLst>
            <pc:docMk/>
            <pc:sldMasterMk cId="2905355293" sldId="2147483648"/>
            <pc:sldLayoutMk cId="427837861" sldId="2147483687"/>
          </pc:sldLayoutMkLst>
        </pc:sldLayoutChg>
        <pc:sldLayoutChg chg="del">
          <pc:chgData name="Eldert Grootenboer" userId="3fe8758b2c2b58d2" providerId="LiveId" clId="{651C761D-FDB5-4528-A27D-61ED007B0DE5}" dt="2020-02-27T13:45:34.126" v="3587" actId="47"/>
          <pc:sldLayoutMkLst>
            <pc:docMk/>
            <pc:sldMasterMk cId="2905355293" sldId="2147483648"/>
            <pc:sldLayoutMk cId="3371181180" sldId="2147483688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905355293" sldId="2147483648"/>
            <pc:sldLayoutMk cId="1863781990" sldId="2147483689"/>
          </pc:sldLayoutMkLst>
        </pc:sldLayoutChg>
        <pc:sldLayoutChg chg="del">
          <pc:chgData name="Eldert Grootenboer" userId="3fe8758b2c2b58d2" providerId="LiveId" clId="{651C761D-FDB5-4528-A27D-61ED007B0DE5}" dt="2020-02-27T13:05:08.491" v="3004" actId="47"/>
          <pc:sldLayoutMkLst>
            <pc:docMk/>
            <pc:sldMasterMk cId="2905355293" sldId="2147483648"/>
            <pc:sldLayoutMk cId="1728449860" sldId="2147483711"/>
          </pc:sldLayoutMkLst>
        </pc:sldLayoutChg>
      </pc:sldMasterChg>
      <pc:sldMasterChg chg="del delSldLayout">
        <pc:chgData name="Eldert Grootenboer" userId="3fe8758b2c2b58d2" providerId="LiveId" clId="{651C761D-FDB5-4528-A27D-61ED007B0DE5}" dt="2020-02-27T13:45:53.689" v="3591" actId="47"/>
        <pc:sldMasterMkLst>
          <pc:docMk/>
          <pc:sldMasterMk cId="3685298720" sldId="2147483663"/>
        </pc:sldMasterMkLst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872302023" sldId="2147483664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1156650792" sldId="2147483665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3476830878" sldId="2147483666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2508310124" sldId="2147483667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637739060" sldId="2147483668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349047867" sldId="2147483669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2910859170" sldId="2147483670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2038262438" sldId="2147483671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1497995656" sldId="2147483672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3063499004" sldId="2147483673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1395162658" sldId="2147483674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1521244896" sldId="2147483675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1255322158" sldId="2147483676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936083653" sldId="2147483677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1892751469" sldId="2147483678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2036510654" sldId="2147483679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801357062" sldId="2147483680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3746811212" sldId="2147483681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2208955397" sldId="2147483682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2576571967" sldId="2147483683"/>
          </pc:sldLayoutMkLst>
        </pc:sldLayoutChg>
        <pc:sldLayoutChg chg="del">
          <pc:chgData name="Eldert Grootenboer" userId="3fe8758b2c2b58d2" providerId="LiveId" clId="{651C761D-FDB5-4528-A27D-61ED007B0DE5}" dt="2020-02-27T13:45:53.689" v="3591" actId="47"/>
          <pc:sldLayoutMkLst>
            <pc:docMk/>
            <pc:sldMasterMk cId="3685298720" sldId="2147483663"/>
            <pc:sldLayoutMk cId="3228394853" sldId="2147483684"/>
          </pc:sldLayoutMkLst>
        </pc:sldLayoutChg>
      </pc:sldMasterChg>
      <pc:sldMasterChg chg="setBg modSldLayout">
        <pc:chgData name="Eldert Grootenboer" userId="3fe8758b2c2b58d2" providerId="LiveId" clId="{651C761D-FDB5-4528-A27D-61ED007B0DE5}" dt="2020-03-02T19:26:37.088" v="5467"/>
        <pc:sldMasterMkLst>
          <pc:docMk/>
          <pc:sldMasterMk cId="3408370396" sldId="2147483690"/>
        </pc:sldMasterMkLst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1337785589" sldId="2147483691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3676400041" sldId="2147483692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3644243816" sldId="2147483693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1192031411" sldId="2147483694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883414206" sldId="2147483695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1864994203" sldId="2147483696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872361920" sldId="2147483697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1744676062" sldId="2147483698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2582173758" sldId="2147483699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1821913617" sldId="2147483700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2389198372" sldId="2147483701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1945731638" sldId="2147483702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1988042248" sldId="2147483703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3086212993" sldId="2147483704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2567786386" sldId="2147483705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2144066437" sldId="2147483706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4059184921" sldId="2147483707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2533117256" sldId="2147483708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1802487466" sldId="2147483709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3408370396" sldId="2147483690"/>
            <pc:sldLayoutMk cId="875660740" sldId="2147483710"/>
          </pc:sldLayoutMkLst>
        </pc:sldLayoutChg>
      </pc:sldMasterChg>
      <pc:sldMasterChg chg="setBg modSldLayout">
        <pc:chgData name="Eldert Grootenboer" userId="3fe8758b2c2b58d2" providerId="LiveId" clId="{651C761D-FDB5-4528-A27D-61ED007B0DE5}" dt="2020-03-02T19:26:37.088" v="5467"/>
        <pc:sldMasterMkLst>
          <pc:docMk/>
          <pc:sldMasterMk cId="2435919747" sldId="2147483711"/>
        </pc:sldMasterMkLst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435919747" sldId="2147483711"/>
            <pc:sldLayoutMk cId="2625070514" sldId="2147483712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435919747" sldId="2147483711"/>
            <pc:sldLayoutMk cId="349002872" sldId="2147483713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435919747" sldId="2147483711"/>
            <pc:sldLayoutMk cId="3666850495" sldId="2147483714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435919747" sldId="2147483711"/>
            <pc:sldLayoutMk cId="826395380" sldId="2147483715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435919747" sldId="2147483711"/>
            <pc:sldLayoutMk cId="4162451479" sldId="2147483716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435919747" sldId="2147483711"/>
            <pc:sldLayoutMk cId="3495310152" sldId="2147483717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435919747" sldId="2147483711"/>
            <pc:sldLayoutMk cId="2085893649" sldId="2147483718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435919747" sldId="2147483711"/>
            <pc:sldLayoutMk cId="1729163567" sldId="2147483719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435919747" sldId="2147483711"/>
            <pc:sldLayoutMk cId="2276520872" sldId="2147483720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435919747" sldId="2147483711"/>
            <pc:sldLayoutMk cId="4166148452" sldId="2147483721"/>
          </pc:sldLayoutMkLst>
        </pc:sldLayoutChg>
        <pc:sldLayoutChg chg="setBg">
          <pc:chgData name="Eldert Grootenboer" userId="3fe8758b2c2b58d2" providerId="LiveId" clId="{651C761D-FDB5-4528-A27D-61ED007B0DE5}" dt="2020-03-02T19:26:37.088" v="5467"/>
          <pc:sldLayoutMkLst>
            <pc:docMk/>
            <pc:sldMasterMk cId="2435919747" sldId="2147483711"/>
            <pc:sldLayoutMk cId="3864430857" sldId="2147483722"/>
          </pc:sldLayoutMkLst>
        </pc:sldLayoutChg>
      </pc:sldMasterChg>
    </pc:docChg>
  </pc:docChgLst>
  <pc:docChgLst>
    <pc:chgData name="Eldert Grootenboer" userId="3fe8758b2c2b58d2" providerId="LiveId" clId="{03D26026-DAA4-4786-A044-1EE89A835E11}"/>
    <pc:docChg chg="undo custSel mod addSld delSld modSld sldOrd delMainMaster modMainMaster modSection">
      <pc:chgData name="Eldert Grootenboer" userId="3fe8758b2c2b58d2" providerId="LiveId" clId="{03D26026-DAA4-4786-A044-1EE89A835E11}" dt="2020-03-09T09:18:45.884" v="206" actId="20577"/>
      <pc:docMkLst>
        <pc:docMk/>
      </pc:docMkLst>
      <pc:sldChg chg="del">
        <pc:chgData name="Eldert Grootenboer" userId="3fe8758b2c2b58d2" providerId="LiveId" clId="{03D26026-DAA4-4786-A044-1EE89A835E11}" dt="2020-03-07T07:47:28.561" v="24" actId="47"/>
        <pc:sldMkLst>
          <pc:docMk/>
          <pc:sldMk cId="4050201566" sldId="263"/>
        </pc:sldMkLst>
      </pc:sldChg>
      <pc:sldChg chg="del">
        <pc:chgData name="Eldert Grootenboer" userId="3fe8758b2c2b58d2" providerId="LiveId" clId="{03D26026-DAA4-4786-A044-1EE89A835E11}" dt="2020-03-07T07:47:30.906" v="25" actId="47"/>
        <pc:sldMkLst>
          <pc:docMk/>
          <pc:sldMk cId="810498566" sldId="264"/>
        </pc:sldMkLst>
      </pc:sldChg>
      <pc:sldChg chg="modSp add del">
        <pc:chgData name="Eldert Grootenboer" userId="3fe8758b2c2b58d2" providerId="LiveId" clId="{03D26026-DAA4-4786-A044-1EE89A835E11}" dt="2020-03-07T07:48:03.879" v="29" actId="47"/>
        <pc:sldMkLst>
          <pc:docMk/>
          <pc:sldMk cId="2295473396" sldId="1869"/>
        </pc:sldMkLst>
        <pc:spChg chg="mod">
          <ac:chgData name="Eldert Grootenboer" userId="3fe8758b2c2b58d2" providerId="LiveId" clId="{03D26026-DAA4-4786-A044-1EE89A835E11}" dt="2020-03-07T07:47:52.347" v="27" actId="207"/>
          <ac:spMkLst>
            <pc:docMk/>
            <pc:sldMk cId="2295473396" sldId="1869"/>
            <ac:spMk id="2" creationId="{00000000-0000-0000-0000-000000000000}"/>
          </ac:spMkLst>
        </pc:spChg>
        <pc:grpChg chg="mod">
          <ac:chgData name="Eldert Grootenboer" userId="3fe8758b2c2b58d2" providerId="LiveId" clId="{03D26026-DAA4-4786-A044-1EE89A835E11}" dt="2020-03-07T07:47:52.347" v="27" actId="207"/>
          <ac:grpSpMkLst>
            <pc:docMk/>
            <pc:sldMk cId="2295473396" sldId="1869"/>
            <ac:grpSpMk id="5" creationId="{A9474008-B810-4197-BAC3-92111052E75A}"/>
          </ac:grpSpMkLst>
        </pc:grpChg>
        <pc:picChg chg="mod">
          <ac:chgData name="Eldert Grootenboer" userId="3fe8758b2c2b58d2" providerId="LiveId" clId="{03D26026-DAA4-4786-A044-1EE89A835E11}" dt="2020-03-07T07:47:52.347" v="27" actId="207"/>
          <ac:picMkLst>
            <pc:docMk/>
            <pc:sldMk cId="2295473396" sldId="1869"/>
            <ac:picMk id="7" creationId="{A87ACFB6-5A39-45C0-8C7A-E2CBB0C0A954}"/>
          </ac:picMkLst>
        </pc:picChg>
        <pc:picChg chg="mod">
          <ac:chgData name="Eldert Grootenboer" userId="3fe8758b2c2b58d2" providerId="LiveId" clId="{03D26026-DAA4-4786-A044-1EE89A835E11}" dt="2020-03-07T07:47:52.347" v="27" actId="207"/>
          <ac:picMkLst>
            <pc:docMk/>
            <pc:sldMk cId="2295473396" sldId="1869"/>
            <ac:picMk id="19" creationId="{00000000-0000-0000-0000-000000000000}"/>
          </ac:picMkLst>
        </pc:picChg>
      </pc:sldChg>
      <pc:sldChg chg="modSp mod modAnim">
        <pc:chgData name="Eldert Grootenboer" userId="3fe8758b2c2b58d2" providerId="LiveId" clId="{03D26026-DAA4-4786-A044-1EE89A835E11}" dt="2020-03-07T14:27:33.532" v="55" actId="14100"/>
        <pc:sldMkLst>
          <pc:docMk/>
          <pc:sldMk cId="1123346746" sldId="1903"/>
        </pc:sldMkLst>
        <pc:spChg chg="mod">
          <ac:chgData name="Eldert Grootenboer" userId="3fe8758b2c2b58d2" providerId="LiveId" clId="{03D26026-DAA4-4786-A044-1EE89A835E11}" dt="2020-03-07T09:35:58.895" v="40" actId="113"/>
          <ac:spMkLst>
            <pc:docMk/>
            <pc:sldMk cId="1123346746" sldId="1903"/>
            <ac:spMk id="31" creationId="{9BAE385C-27EE-6048-8456-B61244449F84}"/>
          </ac:spMkLst>
        </pc:spChg>
        <pc:spChg chg="mod">
          <ac:chgData name="Eldert Grootenboer" userId="3fe8758b2c2b58d2" providerId="LiveId" clId="{03D26026-DAA4-4786-A044-1EE89A835E11}" dt="2020-03-07T14:27:33.532" v="55" actId="14100"/>
          <ac:spMkLst>
            <pc:docMk/>
            <pc:sldMk cId="1123346746" sldId="1903"/>
            <ac:spMk id="37" creationId="{07769F1A-8626-844A-A913-B55D8FEA4A3E}"/>
          </ac:spMkLst>
        </pc:spChg>
        <pc:spChg chg="mod">
          <ac:chgData name="Eldert Grootenboer" userId="3fe8758b2c2b58d2" providerId="LiveId" clId="{03D26026-DAA4-4786-A044-1EE89A835E11}" dt="2020-03-07T14:27:22.869" v="53" actId="14100"/>
          <ac:spMkLst>
            <pc:docMk/>
            <pc:sldMk cId="1123346746" sldId="1903"/>
            <ac:spMk id="39" creationId="{BFF88277-75EB-7E4D-88DC-01E4593BF7A9}"/>
          </ac:spMkLst>
        </pc:spChg>
        <pc:spChg chg="mod">
          <ac:chgData name="Eldert Grootenboer" userId="3fe8758b2c2b58d2" providerId="LiveId" clId="{03D26026-DAA4-4786-A044-1EE89A835E11}" dt="2020-03-07T09:34:47.556" v="38" actId="2085"/>
          <ac:spMkLst>
            <pc:docMk/>
            <pc:sldMk cId="1123346746" sldId="1903"/>
            <ac:spMk id="41" creationId="{627A12AF-98A3-274E-A63F-46138DAC216C}"/>
          </ac:spMkLst>
        </pc:spChg>
        <pc:spChg chg="mod">
          <ac:chgData name="Eldert Grootenboer" userId="3fe8758b2c2b58d2" providerId="LiveId" clId="{03D26026-DAA4-4786-A044-1EE89A835E11}" dt="2020-03-07T14:27:29.562" v="54" actId="14100"/>
          <ac:spMkLst>
            <pc:docMk/>
            <pc:sldMk cId="1123346746" sldId="1903"/>
            <ac:spMk id="43" creationId="{D7856260-B387-5F46-BC6B-AF0B564E5D1D}"/>
          </ac:spMkLst>
        </pc:spChg>
        <pc:spChg chg="mod">
          <ac:chgData name="Eldert Grootenboer" userId="3fe8758b2c2b58d2" providerId="LiveId" clId="{03D26026-DAA4-4786-A044-1EE89A835E11}" dt="2020-03-07T09:34:05.743" v="37" actId="207"/>
          <ac:spMkLst>
            <pc:docMk/>
            <pc:sldMk cId="1123346746" sldId="1903"/>
            <ac:spMk id="70" creationId="{8B430695-5C3A-E94F-91F7-87479A04BBEC}"/>
          </ac:spMkLst>
        </pc:spChg>
        <pc:grpChg chg="mod">
          <ac:chgData name="Eldert Grootenboer" userId="3fe8758b2c2b58d2" providerId="LiveId" clId="{03D26026-DAA4-4786-A044-1EE89A835E11}" dt="2020-03-07T09:33:20.035" v="33" actId="208"/>
          <ac:grpSpMkLst>
            <pc:docMk/>
            <pc:sldMk cId="1123346746" sldId="1903"/>
            <ac:grpSpMk id="17" creationId="{ECFC1162-14C8-CE4F-A3D9-AC91D1D8D36A}"/>
          </ac:grpSpMkLst>
        </pc:grpChg>
        <pc:grpChg chg="mod">
          <ac:chgData name="Eldert Grootenboer" userId="3fe8758b2c2b58d2" providerId="LiveId" clId="{03D26026-DAA4-4786-A044-1EE89A835E11}" dt="2020-03-07T09:33:31.234" v="35" actId="208"/>
          <ac:grpSpMkLst>
            <pc:docMk/>
            <pc:sldMk cId="1123346746" sldId="1903"/>
            <ac:grpSpMk id="40" creationId="{84BCFDD8-F4CB-044A-8ECE-2C700FC9528A}"/>
          </ac:grpSpMkLst>
        </pc:grpChg>
      </pc:sldChg>
      <pc:sldChg chg="modSp">
        <pc:chgData name="Eldert Grootenboer" userId="3fe8758b2c2b58d2" providerId="LiveId" clId="{03D26026-DAA4-4786-A044-1EE89A835E11}" dt="2020-03-07T07:47:36.598" v="26" actId="207"/>
        <pc:sldMkLst>
          <pc:docMk/>
          <pc:sldMk cId="891752123" sldId="1997"/>
        </pc:sldMkLst>
        <pc:spChg chg="mod">
          <ac:chgData name="Eldert Grootenboer" userId="3fe8758b2c2b58d2" providerId="LiveId" clId="{03D26026-DAA4-4786-A044-1EE89A835E11}" dt="2020-03-07T07:47:36.598" v="26" actId="207"/>
          <ac:spMkLst>
            <pc:docMk/>
            <pc:sldMk cId="891752123" sldId="1997"/>
            <ac:spMk id="2" creationId="{EDF5E76B-98B8-4D90-8AEA-7411FE79CE78}"/>
          </ac:spMkLst>
        </pc:spChg>
        <pc:spChg chg="mod">
          <ac:chgData name="Eldert Grootenboer" userId="3fe8758b2c2b58d2" providerId="LiveId" clId="{03D26026-DAA4-4786-A044-1EE89A835E11}" dt="2020-03-07T07:47:36.598" v="26" actId="207"/>
          <ac:spMkLst>
            <pc:docMk/>
            <pc:sldMk cId="891752123" sldId="1997"/>
            <ac:spMk id="16" creationId="{FA376D98-3522-4C69-910D-880684F4FAA0}"/>
          </ac:spMkLst>
        </pc:spChg>
        <pc:spChg chg="mod">
          <ac:chgData name="Eldert Grootenboer" userId="3fe8758b2c2b58d2" providerId="LiveId" clId="{03D26026-DAA4-4786-A044-1EE89A835E11}" dt="2020-03-07T07:47:36.598" v="26" actId="207"/>
          <ac:spMkLst>
            <pc:docMk/>
            <pc:sldMk cId="891752123" sldId="1997"/>
            <ac:spMk id="20" creationId="{2EEE8F11-3582-44B7-9869-F2D26D7DD9D4}"/>
          </ac:spMkLst>
        </pc:spChg>
        <pc:spChg chg="mod">
          <ac:chgData name="Eldert Grootenboer" userId="3fe8758b2c2b58d2" providerId="LiveId" clId="{03D26026-DAA4-4786-A044-1EE89A835E11}" dt="2020-03-07T07:47:36.598" v="26" actId="207"/>
          <ac:spMkLst>
            <pc:docMk/>
            <pc:sldMk cId="891752123" sldId="1997"/>
            <ac:spMk id="21" creationId="{2141F1CC-6A53-4BCF-9127-AABB52E2497E}"/>
          </ac:spMkLst>
        </pc:spChg>
        <pc:spChg chg="mod">
          <ac:chgData name="Eldert Grootenboer" userId="3fe8758b2c2b58d2" providerId="LiveId" clId="{03D26026-DAA4-4786-A044-1EE89A835E11}" dt="2020-03-07T07:47:36.598" v="26" actId="207"/>
          <ac:spMkLst>
            <pc:docMk/>
            <pc:sldMk cId="891752123" sldId="1997"/>
            <ac:spMk id="22" creationId="{C20C2C41-D9A8-45BE-9E21-91268EC186D8}"/>
          </ac:spMkLst>
        </pc:spChg>
        <pc:spChg chg="mod">
          <ac:chgData name="Eldert Grootenboer" userId="3fe8758b2c2b58d2" providerId="LiveId" clId="{03D26026-DAA4-4786-A044-1EE89A835E11}" dt="2020-03-07T07:47:36.598" v="26" actId="207"/>
          <ac:spMkLst>
            <pc:docMk/>
            <pc:sldMk cId="891752123" sldId="1997"/>
            <ac:spMk id="24" creationId="{561B2B49-7142-4CA8-A929-4671548E6A5A}"/>
          </ac:spMkLst>
        </pc:spChg>
        <pc:spChg chg="mod">
          <ac:chgData name="Eldert Grootenboer" userId="3fe8758b2c2b58d2" providerId="LiveId" clId="{03D26026-DAA4-4786-A044-1EE89A835E11}" dt="2020-03-07T07:47:36.598" v="26" actId="207"/>
          <ac:spMkLst>
            <pc:docMk/>
            <pc:sldMk cId="891752123" sldId="1997"/>
            <ac:spMk id="26" creationId="{B38B1FC8-38BF-4066-8F4A-12EEC1C1AF64}"/>
          </ac:spMkLst>
        </pc:spChg>
        <pc:spChg chg="mod">
          <ac:chgData name="Eldert Grootenboer" userId="3fe8758b2c2b58d2" providerId="LiveId" clId="{03D26026-DAA4-4786-A044-1EE89A835E11}" dt="2020-03-07T07:47:36.598" v="26" actId="207"/>
          <ac:spMkLst>
            <pc:docMk/>
            <pc:sldMk cId="891752123" sldId="1997"/>
            <ac:spMk id="33" creationId="{178B4B56-5CC4-4608-A9A9-996108D35B5B}"/>
          </ac:spMkLst>
        </pc:spChg>
        <pc:picChg chg="mod">
          <ac:chgData name="Eldert Grootenboer" userId="3fe8758b2c2b58d2" providerId="LiveId" clId="{03D26026-DAA4-4786-A044-1EE89A835E11}" dt="2020-03-07T07:47:36.598" v="26" actId="207"/>
          <ac:picMkLst>
            <pc:docMk/>
            <pc:sldMk cId="891752123" sldId="1997"/>
            <ac:picMk id="14" creationId="{17D8DC3E-938A-4B8E-9849-BB9EC563AC2D}"/>
          </ac:picMkLst>
        </pc:picChg>
        <pc:picChg chg="mod">
          <ac:chgData name="Eldert Grootenboer" userId="3fe8758b2c2b58d2" providerId="LiveId" clId="{03D26026-DAA4-4786-A044-1EE89A835E11}" dt="2020-03-07T07:47:36.598" v="26" actId="207"/>
          <ac:picMkLst>
            <pc:docMk/>
            <pc:sldMk cId="891752123" sldId="1997"/>
            <ac:picMk id="17" creationId="{0C413F6D-2B4F-4F91-A559-857AC1762A4D}"/>
          </ac:picMkLst>
        </pc:picChg>
        <pc:picChg chg="mod">
          <ac:chgData name="Eldert Grootenboer" userId="3fe8758b2c2b58d2" providerId="LiveId" clId="{03D26026-DAA4-4786-A044-1EE89A835E11}" dt="2020-03-07T07:47:36.598" v="26" actId="207"/>
          <ac:picMkLst>
            <pc:docMk/>
            <pc:sldMk cId="891752123" sldId="1997"/>
            <ac:picMk id="18" creationId="{CFB40FDA-39CD-4620-9C61-B9A00618B063}"/>
          </ac:picMkLst>
        </pc:picChg>
      </pc:sldChg>
      <pc:sldChg chg="modSp">
        <pc:chgData name="Eldert Grootenboer" userId="3fe8758b2c2b58d2" providerId="LiveId" clId="{03D26026-DAA4-4786-A044-1EE89A835E11}" dt="2020-03-09T09:17:41.551" v="175" actId="20577"/>
        <pc:sldMkLst>
          <pc:docMk/>
          <pc:sldMk cId="162810209" sldId="10737"/>
        </pc:sldMkLst>
        <pc:spChg chg="mod">
          <ac:chgData name="Eldert Grootenboer" userId="3fe8758b2c2b58d2" providerId="LiveId" clId="{03D26026-DAA4-4786-A044-1EE89A835E11}" dt="2020-03-09T09:17:41.551" v="175" actId="20577"/>
          <ac:spMkLst>
            <pc:docMk/>
            <pc:sldMk cId="162810209" sldId="10737"/>
            <ac:spMk id="4" creationId="{88C51E16-DF1B-4078-8CDD-D0A9258EFE39}"/>
          </ac:spMkLst>
        </pc:spChg>
      </pc:sldChg>
      <pc:sldChg chg="modSp">
        <pc:chgData name="Eldert Grootenboer" userId="3fe8758b2c2b58d2" providerId="LiveId" clId="{03D26026-DAA4-4786-A044-1EE89A835E11}" dt="2020-03-07T07:45:29.325" v="12" actId="207"/>
        <pc:sldMkLst>
          <pc:docMk/>
          <pc:sldMk cId="297564826" sldId="2076137254"/>
        </pc:sldMkLst>
        <pc:spChg chg="mod">
          <ac:chgData name="Eldert Grootenboer" userId="3fe8758b2c2b58d2" providerId="LiveId" clId="{03D26026-DAA4-4786-A044-1EE89A835E11}" dt="2020-03-07T07:45:29.325" v="12" actId="207"/>
          <ac:spMkLst>
            <pc:docMk/>
            <pc:sldMk cId="297564826" sldId="2076137254"/>
            <ac:spMk id="2" creationId="{8987DB8C-F25E-4C01-BF90-C2B8CBDD8105}"/>
          </ac:spMkLst>
        </pc:spChg>
        <pc:grpChg chg="mod">
          <ac:chgData name="Eldert Grootenboer" userId="3fe8758b2c2b58d2" providerId="LiveId" clId="{03D26026-DAA4-4786-A044-1EE89A835E11}" dt="2020-03-07T07:45:29.325" v="12" actId="207"/>
          <ac:grpSpMkLst>
            <pc:docMk/>
            <pc:sldMk cId="297564826" sldId="2076137254"/>
            <ac:grpSpMk id="3" creationId="{BF02B028-88C2-4742-A4A1-59301E2A3FB7}"/>
          </ac:grpSpMkLst>
        </pc:grpChg>
        <pc:grpChg chg="mod">
          <ac:chgData name="Eldert Grootenboer" userId="3fe8758b2c2b58d2" providerId="LiveId" clId="{03D26026-DAA4-4786-A044-1EE89A835E11}" dt="2020-03-07T07:45:29.325" v="12" actId="207"/>
          <ac:grpSpMkLst>
            <pc:docMk/>
            <pc:sldMk cId="297564826" sldId="2076137254"/>
            <ac:grpSpMk id="8" creationId="{ABF3DCD8-ED3B-4FF4-89F3-962E56E01DCB}"/>
          </ac:grpSpMkLst>
        </pc:grpChg>
        <pc:grpChg chg="mod">
          <ac:chgData name="Eldert Grootenboer" userId="3fe8758b2c2b58d2" providerId="LiveId" clId="{03D26026-DAA4-4786-A044-1EE89A835E11}" dt="2020-03-07T07:45:29.325" v="12" actId="207"/>
          <ac:grpSpMkLst>
            <pc:docMk/>
            <pc:sldMk cId="297564826" sldId="2076137254"/>
            <ac:grpSpMk id="9" creationId="{75F810D0-12DF-4784-9F91-4D04ECF176D7}"/>
          </ac:grpSpMkLst>
        </pc:grpChg>
        <pc:grpChg chg="mod">
          <ac:chgData name="Eldert Grootenboer" userId="3fe8758b2c2b58d2" providerId="LiveId" clId="{03D26026-DAA4-4786-A044-1EE89A835E11}" dt="2020-03-07T07:45:29.325" v="12" actId="207"/>
          <ac:grpSpMkLst>
            <pc:docMk/>
            <pc:sldMk cId="297564826" sldId="2076137254"/>
            <ac:grpSpMk id="10" creationId="{C860CB44-7683-4C69-9B6B-6740244F0727}"/>
          </ac:grpSpMkLst>
        </pc:grpChg>
      </pc:sldChg>
      <pc:sldChg chg="modSp">
        <pc:chgData name="Eldert Grootenboer" userId="3fe8758b2c2b58d2" providerId="LiveId" clId="{03D26026-DAA4-4786-A044-1EE89A835E11}" dt="2020-03-07T07:45:40.180" v="13"/>
        <pc:sldMkLst>
          <pc:docMk/>
          <pc:sldMk cId="507135382" sldId="2076137531"/>
        </pc:sldMkLst>
        <pc:picChg chg="mod">
          <ac:chgData name="Eldert Grootenboer" userId="3fe8758b2c2b58d2" providerId="LiveId" clId="{03D26026-DAA4-4786-A044-1EE89A835E11}" dt="2020-03-07T07:45:40.180" v="13"/>
          <ac:picMkLst>
            <pc:docMk/>
            <pc:sldMk cId="507135382" sldId="2076137531"/>
            <ac:picMk id="6" creationId="{C9ED5BD1-2A25-4FC9-B730-A01F85C634BC}"/>
          </ac:picMkLst>
        </pc:picChg>
      </pc:sldChg>
      <pc:sldChg chg="modSp mod modNotesTx">
        <pc:chgData name="Eldert Grootenboer" userId="3fe8758b2c2b58d2" providerId="LiveId" clId="{03D26026-DAA4-4786-A044-1EE89A835E11}" dt="2020-03-09T09:18:45.884" v="206" actId="20577"/>
        <pc:sldMkLst>
          <pc:docMk/>
          <pc:sldMk cId="1333303937" sldId="2076137533"/>
        </pc:sldMkLst>
        <pc:spChg chg="mod">
          <ac:chgData name="Eldert Grootenboer" userId="3fe8758b2c2b58d2" providerId="LiveId" clId="{03D26026-DAA4-4786-A044-1EE89A835E11}" dt="2020-03-07T07:46:56.619" v="19" actId="207"/>
          <ac:spMkLst>
            <pc:docMk/>
            <pc:sldMk cId="1333303937" sldId="2076137533"/>
            <ac:spMk id="2" creationId="{1642DB2F-6F6F-4C2A-B2B7-5128B5EA90DC}"/>
          </ac:spMkLst>
        </pc:spChg>
        <pc:spChg chg="mod">
          <ac:chgData name="Eldert Grootenboer" userId="3fe8758b2c2b58d2" providerId="LiveId" clId="{03D26026-DAA4-4786-A044-1EE89A835E11}" dt="2020-03-09T09:18:45.884" v="206" actId="20577"/>
          <ac:spMkLst>
            <pc:docMk/>
            <pc:sldMk cId="1333303937" sldId="2076137533"/>
            <ac:spMk id="16" creationId="{B39F547C-CEC1-4DCE-9583-65854703BDD0}"/>
          </ac:spMkLst>
        </pc:spChg>
        <pc:grpChg chg="mod">
          <ac:chgData name="Eldert Grootenboer" userId="3fe8758b2c2b58d2" providerId="LiveId" clId="{03D26026-DAA4-4786-A044-1EE89A835E11}" dt="2020-03-07T07:46:56.619" v="19" actId="207"/>
          <ac:grpSpMkLst>
            <pc:docMk/>
            <pc:sldMk cId="1333303937" sldId="2076137533"/>
            <ac:grpSpMk id="18" creationId="{B6A34CC8-6CBF-4694-9CE2-C255DC0ED0CD}"/>
          </ac:grpSpMkLst>
        </pc:grpChg>
        <pc:grpChg chg="mod">
          <ac:chgData name="Eldert Grootenboer" userId="3fe8758b2c2b58d2" providerId="LiveId" clId="{03D26026-DAA4-4786-A044-1EE89A835E11}" dt="2020-03-07T07:46:56.619" v="19" actId="207"/>
          <ac:grpSpMkLst>
            <pc:docMk/>
            <pc:sldMk cId="1333303937" sldId="2076137533"/>
            <ac:grpSpMk id="19" creationId="{DFD03AB5-5614-4C85-B557-7E168CF1C770}"/>
          </ac:grpSpMkLst>
        </pc:grpChg>
        <pc:grpChg chg="mod">
          <ac:chgData name="Eldert Grootenboer" userId="3fe8758b2c2b58d2" providerId="LiveId" clId="{03D26026-DAA4-4786-A044-1EE89A835E11}" dt="2020-03-07T07:46:56.619" v="19" actId="207"/>
          <ac:grpSpMkLst>
            <pc:docMk/>
            <pc:sldMk cId="1333303937" sldId="2076137533"/>
            <ac:grpSpMk id="20" creationId="{C1F03AFB-287E-4125-83CE-421E40EF8FE8}"/>
          </ac:grpSpMkLst>
        </pc:grpChg>
      </pc:sldChg>
      <pc:sldChg chg="modSp">
        <pc:chgData name="Eldert Grootenboer" userId="3fe8758b2c2b58d2" providerId="LiveId" clId="{03D26026-DAA4-4786-A044-1EE89A835E11}" dt="2020-03-07T07:47:17.540" v="22" actId="207"/>
        <pc:sldMkLst>
          <pc:docMk/>
          <pc:sldMk cId="634366164" sldId="2076137536"/>
        </pc:sldMkLst>
        <pc:spChg chg="mod">
          <ac:chgData name="Eldert Grootenboer" userId="3fe8758b2c2b58d2" providerId="LiveId" clId="{03D26026-DAA4-4786-A044-1EE89A835E11}" dt="2020-03-07T07:47:17.540" v="22" actId="207"/>
          <ac:spMkLst>
            <pc:docMk/>
            <pc:sldMk cId="634366164" sldId="2076137536"/>
            <ac:spMk id="2" creationId="{984453A1-40A3-4541-9D75-674C5F315331}"/>
          </ac:spMkLst>
        </pc:spChg>
        <pc:grpChg chg="mod">
          <ac:chgData name="Eldert Grootenboer" userId="3fe8758b2c2b58d2" providerId="LiveId" clId="{03D26026-DAA4-4786-A044-1EE89A835E11}" dt="2020-03-07T07:47:17.540" v="22" actId="207"/>
          <ac:grpSpMkLst>
            <pc:docMk/>
            <pc:sldMk cId="634366164" sldId="2076137536"/>
            <ac:grpSpMk id="36" creationId="{0870F483-2DD4-49FD-9912-9BAE183A9B86}"/>
          </ac:grpSpMkLst>
        </pc:grpChg>
        <pc:grpChg chg="mod">
          <ac:chgData name="Eldert Grootenboer" userId="3fe8758b2c2b58d2" providerId="LiveId" clId="{03D26026-DAA4-4786-A044-1EE89A835E11}" dt="2020-03-07T07:47:17.540" v="22" actId="207"/>
          <ac:grpSpMkLst>
            <pc:docMk/>
            <pc:sldMk cId="634366164" sldId="2076137536"/>
            <ac:grpSpMk id="37" creationId="{699FC162-D42B-4C6C-829C-F02F1BBBCA6F}"/>
          </ac:grpSpMkLst>
        </pc:grpChg>
        <pc:grpChg chg="mod">
          <ac:chgData name="Eldert Grootenboer" userId="3fe8758b2c2b58d2" providerId="LiveId" clId="{03D26026-DAA4-4786-A044-1EE89A835E11}" dt="2020-03-07T07:47:17.540" v="22" actId="207"/>
          <ac:grpSpMkLst>
            <pc:docMk/>
            <pc:sldMk cId="634366164" sldId="2076137536"/>
            <ac:grpSpMk id="38" creationId="{249B97BC-B988-4D0B-8623-D94F6A3706B4}"/>
          </ac:grpSpMkLst>
        </pc:grpChg>
      </pc:sldChg>
      <pc:sldChg chg="modSp setBg">
        <pc:chgData name="Eldert Grootenboer" userId="3fe8758b2c2b58d2" providerId="LiveId" clId="{03D26026-DAA4-4786-A044-1EE89A835E11}" dt="2020-03-07T07:47:08.258" v="21" actId="207"/>
        <pc:sldMkLst>
          <pc:docMk/>
          <pc:sldMk cId="1158776030" sldId="2076137537"/>
        </pc:sldMkLst>
        <pc:spChg chg="mod">
          <ac:chgData name="Eldert Grootenboer" userId="3fe8758b2c2b58d2" providerId="LiveId" clId="{03D26026-DAA4-4786-A044-1EE89A835E11}" dt="2020-03-07T07:47:08.258" v="21" actId="207"/>
          <ac:spMkLst>
            <pc:docMk/>
            <pc:sldMk cId="1158776030" sldId="2076137537"/>
            <ac:spMk id="2" creationId="{3DD6EC95-8FDE-4E54-8B31-22EBAC87513A}"/>
          </ac:spMkLst>
        </pc:spChg>
        <pc:grpChg chg="mod">
          <ac:chgData name="Eldert Grootenboer" userId="3fe8758b2c2b58d2" providerId="LiveId" clId="{03D26026-DAA4-4786-A044-1EE89A835E11}" dt="2020-03-07T07:47:08.258" v="21" actId="207"/>
          <ac:grpSpMkLst>
            <pc:docMk/>
            <pc:sldMk cId="1158776030" sldId="2076137537"/>
            <ac:grpSpMk id="20" creationId="{7EF84CE6-0D0B-4A94-9F14-B82695213192}"/>
          </ac:grpSpMkLst>
        </pc:grpChg>
        <pc:grpChg chg="mod">
          <ac:chgData name="Eldert Grootenboer" userId="3fe8758b2c2b58d2" providerId="LiveId" clId="{03D26026-DAA4-4786-A044-1EE89A835E11}" dt="2020-03-07T07:47:08.258" v="21" actId="207"/>
          <ac:grpSpMkLst>
            <pc:docMk/>
            <pc:sldMk cId="1158776030" sldId="2076137537"/>
            <ac:grpSpMk id="21" creationId="{0B916DCF-64D8-4417-B353-53911CA547AD}"/>
          </ac:grpSpMkLst>
        </pc:grpChg>
        <pc:grpChg chg="mod">
          <ac:chgData name="Eldert Grootenboer" userId="3fe8758b2c2b58d2" providerId="LiveId" clId="{03D26026-DAA4-4786-A044-1EE89A835E11}" dt="2020-03-07T07:47:08.258" v="21" actId="207"/>
          <ac:grpSpMkLst>
            <pc:docMk/>
            <pc:sldMk cId="1158776030" sldId="2076137537"/>
            <ac:grpSpMk id="22" creationId="{C41A488E-5128-4F6C-BA89-2A1234298E6F}"/>
          </ac:grpSpMkLst>
        </pc:grpChg>
      </pc:sldChg>
      <pc:sldChg chg="modSp">
        <pc:chgData name="Eldert Grootenboer" userId="3fe8758b2c2b58d2" providerId="LiveId" clId="{03D26026-DAA4-4786-A044-1EE89A835E11}" dt="2020-03-07T07:46:22.790" v="15" actId="207"/>
        <pc:sldMkLst>
          <pc:docMk/>
          <pc:sldMk cId="1079042745" sldId="2076137538"/>
        </pc:sldMkLst>
        <pc:spChg chg="mod">
          <ac:chgData name="Eldert Grootenboer" userId="3fe8758b2c2b58d2" providerId="LiveId" clId="{03D26026-DAA4-4786-A044-1EE89A835E11}" dt="2020-03-07T07:46:22.790" v="15" actId="207"/>
          <ac:spMkLst>
            <pc:docMk/>
            <pc:sldMk cId="1079042745" sldId="2076137538"/>
            <ac:spMk id="2" creationId="{734A9DF3-1464-4DDE-89E1-E0B80F8BFD88}"/>
          </ac:spMkLst>
        </pc:spChg>
        <pc:grpChg chg="mod">
          <ac:chgData name="Eldert Grootenboer" userId="3fe8758b2c2b58d2" providerId="LiveId" clId="{03D26026-DAA4-4786-A044-1EE89A835E11}" dt="2020-03-07T07:46:22.790" v="15" actId="207"/>
          <ac:grpSpMkLst>
            <pc:docMk/>
            <pc:sldMk cId="1079042745" sldId="2076137538"/>
            <ac:grpSpMk id="23" creationId="{A9FD23CB-E81F-4F98-9327-003B84EEB973}"/>
          </ac:grpSpMkLst>
        </pc:grpChg>
        <pc:grpChg chg="mod">
          <ac:chgData name="Eldert Grootenboer" userId="3fe8758b2c2b58d2" providerId="LiveId" clId="{03D26026-DAA4-4786-A044-1EE89A835E11}" dt="2020-03-07T07:46:22.790" v="15" actId="207"/>
          <ac:grpSpMkLst>
            <pc:docMk/>
            <pc:sldMk cId="1079042745" sldId="2076137538"/>
            <ac:grpSpMk id="24" creationId="{2F401CF6-314A-4B69-935C-0139BAB9CD65}"/>
          </ac:grpSpMkLst>
        </pc:grpChg>
        <pc:grpChg chg="mod">
          <ac:chgData name="Eldert Grootenboer" userId="3fe8758b2c2b58d2" providerId="LiveId" clId="{03D26026-DAA4-4786-A044-1EE89A835E11}" dt="2020-03-07T07:46:22.790" v="15" actId="207"/>
          <ac:grpSpMkLst>
            <pc:docMk/>
            <pc:sldMk cId="1079042745" sldId="2076137538"/>
            <ac:grpSpMk id="25" creationId="{E7F159CE-9BDA-452F-9AF0-49128FA27D5C}"/>
          </ac:grpSpMkLst>
        </pc:grpChg>
      </pc:sldChg>
      <pc:sldChg chg="modSp">
        <pc:chgData name="Eldert Grootenboer" userId="3fe8758b2c2b58d2" providerId="LiveId" clId="{03D26026-DAA4-4786-A044-1EE89A835E11}" dt="2020-03-07T07:46:29.429" v="16" actId="207"/>
        <pc:sldMkLst>
          <pc:docMk/>
          <pc:sldMk cId="2201858385" sldId="2076137539"/>
        </pc:sldMkLst>
        <pc:spChg chg="mod">
          <ac:chgData name="Eldert Grootenboer" userId="3fe8758b2c2b58d2" providerId="LiveId" clId="{03D26026-DAA4-4786-A044-1EE89A835E11}" dt="2020-03-07T07:46:29.429" v="16" actId="207"/>
          <ac:spMkLst>
            <pc:docMk/>
            <pc:sldMk cId="2201858385" sldId="2076137539"/>
            <ac:spMk id="2" creationId="{0665E9BA-6B39-4F5C-BCBC-CDE52F5B9ED1}"/>
          </ac:spMkLst>
        </pc:spChg>
        <pc:grpChg chg="mod">
          <ac:chgData name="Eldert Grootenboer" userId="3fe8758b2c2b58d2" providerId="LiveId" clId="{03D26026-DAA4-4786-A044-1EE89A835E11}" dt="2020-03-07T07:46:29.429" v="16" actId="207"/>
          <ac:grpSpMkLst>
            <pc:docMk/>
            <pc:sldMk cId="2201858385" sldId="2076137539"/>
            <ac:grpSpMk id="14" creationId="{10532CE0-3AE8-4467-92E8-E372F49A4289}"/>
          </ac:grpSpMkLst>
        </pc:grpChg>
        <pc:grpChg chg="mod">
          <ac:chgData name="Eldert Grootenboer" userId="3fe8758b2c2b58d2" providerId="LiveId" clId="{03D26026-DAA4-4786-A044-1EE89A835E11}" dt="2020-03-07T07:46:29.429" v="16" actId="207"/>
          <ac:grpSpMkLst>
            <pc:docMk/>
            <pc:sldMk cId="2201858385" sldId="2076137539"/>
            <ac:grpSpMk id="15" creationId="{71AC072A-9558-4C5A-96D4-0AF9A76189E3}"/>
          </ac:grpSpMkLst>
        </pc:grpChg>
        <pc:grpChg chg="mod">
          <ac:chgData name="Eldert Grootenboer" userId="3fe8758b2c2b58d2" providerId="LiveId" clId="{03D26026-DAA4-4786-A044-1EE89A835E11}" dt="2020-03-07T07:46:29.429" v="16" actId="207"/>
          <ac:grpSpMkLst>
            <pc:docMk/>
            <pc:sldMk cId="2201858385" sldId="2076137539"/>
            <ac:grpSpMk id="16" creationId="{53EAF257-B9CE-4BC5-8893-E29D1221DEB1}"/>
          </ac:grpSpMkLst>
        </pc:grpChg>
      </pc:sldChg>
      <pc:sldChg chg="modSp ord">
        <pc:chgData name="Eldert Grootenboer" userId="3fe8758b2c2b58d2" providerId="LiveId" clId="{03D26026-DAA4-4786-A044-1EE89A835E11}" dt="2020-03-07T11:15:33.914" v="42"/>
        <pc:sldMkLst>
          <pc:docMk/>
          <pc:sldMk cId="2872924234" sldId="2076137540"/>
        </pc:sldMkLst>
        <pc:spChg chg="mod">
          <ac:chgData name="Eldert Grootenboer" userId="3fe8758b2c2b58d2" providerId="LiveId" clId="{03D26026-DAA4-4786-A044-1EE89A835E11}" dt="2020-03-07T07:46:36.556" v="17" actId="207"/>
          <ac:spMkLst>
            <pc:docMk/>
            <pc:sldMk cId="2872924234" sldId="2076137540"/>
            <ac:spMk id="2" creationId="{1EBE0165-FDDF-4D0C-A074-2F76C99B8E7E}"/>
          </ac:spMkLst>
        </pc:spChg>
        <pc:spChg chg="mod">
          <ac:chgData name="Eldert Grootenboer" userId="3fe8758b2c2b58d2" providerId="LiveId" clId="{03D26026-DAA4-4786-A044-1EE89A835E11}" dt="2020-03-07T07:46:36.556" v="17" actId="207"/>
          <ac:spMkLst>
            <pc:docMk/>
            <pc:sldMk cId="2872924234" sldId="2076137540"/>
            <ac:spMk id="6" creationId="{7492F9FE-E115-46E5-AE18-5D70EC2B9C94}"/>
          </ac:spMkLst>
        </pc:spChg>
        <pc:grpChg chg="mod">
          <ac:chgData name="Eldert Grootenboer" userId="3fe8758b2c2b58d2" providerId="LiveId" clId="{03D26026-DAA4-4786-A044-1EE89A835E11}" dt="2020-03-07T07:46:36.556" v="17" actId="207"/>
          <ac:grpSpMkLst>
            <pc:docMk/>
            <pc:sldMk cId="2872924234" sldId="2076137540"/>
            <ac:grpSpMk id="15" creationId="{1F14D80E-1368-4B97-84EF-C1DF77695BC1}"/>
          </ac:grpSpMkLst>
        </pc:grpChg>
        <pc:grpChg chg="mod">
          <ac:chgData name="Eldert Grootenboer" userId="3fe8758b2c2b58d2" providerId="LiveId" clId="{03D26026-DAA4-4786-A044-1EE89A835E11}" dt="2020-03-07T07:46:36.556" v="17" actId="207"/>
          <ac:grpSpMkLst>
            <pc:docMk/>
            <pc:sldMk cId="2872924234" sldId="2076137540"/>
            <ac:grpSpMk id="16" creationId="{75D754A1-6930-4365-B17D-11C719B1B57F}"/>
          </ac:grpSpMkLst>
        </pc:grpChg>
        <pc:grpChg chg="mod">
          <ac:chgData name="Eldert Grootenboer" userId="3fe8758b2c2b58d2" providerId="LiveId" clId="{03D26026-DAA4-4786-A044-1EE89A835E11}" dt="2020-03-07T07:46:36.556" v="17" actId="207"/>
          <ac:grpSpMkLst>
            <pc:docMk/>
            <pc:sldMk cId="2872924234" sldId="2076137540"/>
            <ac:grpSpMk id="17" creationId="{7FE264F2-E641-4145-AC11-8FC1D162AFBD}"/>
          </ac:grpSpMkLst>
        </pc:grpChg>
      </pc:sldChg>
      <pc:sldChg chg="addSp delSp modSp setBg">
        <pc:chgData name="Eldert Grootenboer" userId="3fe8758b2c2b58d2" providerId="LiveId" clId="{03D26026-DAA4-4786-A044-1EE89A835E11}" dt="2020-03-07T07:45:18.188" v="11" actId="207"/>
        <pc:sldMkLst>
          <pc:docMk/>
          <pc:sldMk cId="3017981133" sldId="2076137541"/>
        </pc:sldMkLst>
        <pc:spChg chg="add del mod">
          <ac:chgData name="Eldert Grootenboer" userId="3fe8758b2c2b58d2" providerId="LiveId" clId="{03D26026-DAA4-4786-A044-1EE89A835E11}" dt="2020-03-07T07:43:54.902" v="6"/>
          <ac:spMkLst>
            <pc:docMk/>
            <pc:sldMk cId="3017981133" sldId="2076137541"/>
            <ac:spMk id="2" creationId="{A7260A68-903C-49BD-9E8A-63B3A1845988}"/>
          </ac:spMkLst>
        </pc:spChg>
        <pc:spChg chg="add del mod">
          <ac:chgData name="Eldert Grootenboer" userId="3fe8758b2c2b58d2" providerId="LiveId" clId="{03D26026-DAA4-4786-A044-1EE89A835E11}" dt="2020-03-07T07:45:02.863" v="9"/>
          <ac:spMkLst>
            <pc:docMk/>
            <pc:sldMk cId="3017981133" sldId="2076137541"/>
            <ac:spMk id="3" creationId="{B750E107-593F-44B1-8AC7-40879DEF7CE0}"/>
          </ac:spMkLst>
        </pc:spChg>
        <pc:spChg chg="mod">
          <ac:chgData name="Eldert Grootenboer" userId="3fe8758b2c2b58d2" providerId="LiveId" clId="{03D26026-DAA4-4786-A044-1EE89A835E11}" dt="2020-03-07T07:45:18.188" v="11" actId="207"/>
          <ac:spMkLst>
            <pc:docMk/>
            <pc:sldMk cId="3017981133" sldId="2076137541"/>
            <ac:spMk id="6" creationId="{83E1028E-5AA3-447A-949D-E269863D7F3B}"/>
          </ac:spMkLst>
        </pc:spChg>
        <pc:grpChg chg="mod">
          <ac:chgData name="Eldert Grootenboer" userId="3fe8758b2c2b58d2" providerId="LiveId" clId="{03D26026-DAA4-4786-A044-1EE89A835E11}" dt="2020-03-07T07:45:18.188" v="11" actId="207"/>
          <ac:grpSpMkLst>
            <pc:docMk/>
            <pc:sldMk cId="3017981133" sldId="2076137541"/>
            <ac:grpSpMk id="84" creationId="{289DDC93-3FC9-429D-B4FD-C066AB1A4EB4}"/>
          </ac:grpSpMkLst>
        </pc:grpChg>
        <pc:grpChg chg="mod">
          <ac:chgData name="Eldert Grootenboer" userId="3fe8758b2c2b58d2" providerId="LiveId" clId="{03D26026-DAA4-4786-A044-1EE89A835E11}" dt="2020-03-07T07:45:18.188" v="11" actId="207"/>
          <ac:grpSpMkLst>
            <pc:docMk/>
            <pc:sldMk cId="3017981133" sldId="2076137541"/>
            <ac:grpSpMk id="92" creationId="{51912082-578E-4753-B827-70E0F4F53982}"/>
          </ac:grpSpMkLst>
        </pc:grpChg>
        <pc:grpChg chg="mod">
          <ac:chgData name="Eldert Grootenboer" userId="3fe8758b2c2b58d2" providerId="LiveId" clId="{03D26026-DAA4-4786-A044-1EE89A835E11}" dt="2020-03-07T07:45:18.188" v="11" actId="207"/>
          <ac:grpSpMkLst>
            <pc:docMk/>
            <pc:sldMk cId="3017981133" sldId="2076137541"/>
            <ac:grpSpMk id="101" creationId="{13DD615C-43B1-4E03-A616-76F29FADF358}"/>
          </ac:grpSpMkLst>
        </pc:grpChg>
      </pc:sldChg>
      <pc:sldChg chg="modSp">
        <pc:chgData name="Eldert Grootenboer" userId="3fe8758b2c2b58d2" providerId="LiveId" clId="{03D26026-DAA4-4786-A044-1EE89A835E11}" dt="2020-03-07T07:47:24.135" v="23" actId="207"/>
        <pc:sldMkLst>
          <pc:docMk/>
          <pc:sldMk cId="2665485779" sldId="2076137547"/>
        </pc:sldMkLst>
        <pc:spChg chg="mod">
          <ac:chgData name="Eldert Grootenboer" userId="3fe8758b2c2b58d2" providerId="LiveId" clId="{03D26026-DAA4-4786-A044-1EE89A835E11}" dt="2020-03-07T07:47:24.135" v="23" actId="207"/>
          <ac:spMkLst>
            <pc:docMk/>
            <pc:sldMk cId="2665485779" sldId="2076137547"/>
            <ac:spMk id="2" creationId="{9E0674A4-CAF7-4988-AFCD-697483FA3598}"/>
          </ac:spMkLst>
        </pc:spChg>
        <pc:grpChg chg="mod">
          <ac:chgData name="Eldert Grootenboer" userId="3fe8758b2c2b58d2" providerId="LiveId" clId="{03D26026-DAA4-4786-A044-1EE89A835E11}" dt="2020-03-07T07:47:24.135" v="23" actId="207"/>
          <ac:grpSpMkLst>
            <pc:docMk/>
            <pc:sldMk cId="2665485779" sldId="2076137547"/>
            <ac:grpSpMk id="16" creationId="{D3DB9C3D-CEE9-4309-928B-488335BC8A38}"/>
          </ac:grpSpMkLst>
        </pc:grpChg>
        <pc:grpChg chg="mod">
          <ac:chgData name="Eldert Grootenboer" userId="3fe8758b2c2b58d2" providerId="LiveId" clId="{03D26026-DAA4-4786-A044-1EE89A835E11}" dt="2020-03-07T07:47:24.135" v="23" actId="207"/>
          <ac:grpSpMkLst>
            <pc:docMk/>
            <pc:sldMk cId="2665485779" sldId="2076137547"/>
            <ac:grpSpMk id="18" creationId="{57D7B5F0-D845-42AA-9291-A28D8DFB493F}"/>
          </ac:grpSpMkLst>
        </pc:grpChg>
        <pc:grpChg chg="mod">
          <ac:chgData name="Eldert Grootenboer" userId="3fe8758b2c2b58d2" providerId="LiveId" clId="{03D26026-DAA4-4786-A044-1EE89A835E11}" dt="2020-03-07T07:47:24.135" v="23" actId="207"/>
          <ac:grpSpMkLst>
            <pc:docMk/>
            <pc:sldMk cId="2665485779" sldId="2076137547"/>
            <ac:grpSpMk id="19" creationId="{BAC9C11E-C060-49C8-AE20-7926C2FC7154}"/>
          </ac:grpSpMkLst>
        </pc:grpChg>
      </pc:sldChg>
      <pc:sldChg chg="modSp">
        <pc:chgData name="Eldert Grootenboer" userId="3fe8758b2c2b58d2" providerId="LiveId" clId="{03D26026-DAA4-4786-A044-1EE89A835E11}" dt="2020-03-07T07:44:14.511" v="7"/>
        <pc:sldMkLst>
          <pc:docMk/>
          <pc:sldMk cId="1570548331" sldId="2076137548"/>
        </pc:sldMkLst>
        <pc:picChg chg="mod">
          <ac:chgData name="Eldert Grootenboer" userId="3fe8758b2c2b58d2" providerId="LiveId" clId="{03D26026-DAA4-4786-A044-1EE89A835E11}" dt="2020-03-07T07:44:14.511" v="7"/>
          <ac:picMkLst>
            <pc:docMk/>
            <pc:sldMk cId="1570548331" sldId="2076137548"/>
            <ac:picMk id="3" creationId="{EC2B90A1-9C93-4560-AD44-F8E768265721}"/>
          </ac:picMkLst>
        </pc:picChg>
      </pc:sldChg>
      <pc:sldChg chg="modSp">
        <pc:chgData name="Eldert Grootenboer" userId="3fe8758b2c2b58d2" providerId="LiveId" clId="{03D26026-DAA4-4786-A044-1EE89A835E11}" dt="2020-03-07T07:46:50.872" v="18" actId="207"/>
        <pc:sldMkLst>
          <pc:docMk/>
          <pc:sldMk cId="3950471259" sldId="2076137549"/>
        </pc:sldMkLst>
        <pc:spChg chg="mod">
          <ac:chgData name="Eldert Grootenboer" userId="3fe8758b2c2b58d2" providerId="LiveId" clId="{03D26026-DAA4-4786-A044-1EE89A835E11}" dt="2020-03-07T07:46:50.872" v="18" actId="207"/>
          <ac:spMkLst>
            <pc:docMk/>
            <pc:sldMk cId="3950471259" sldId="2076137549"/>
            <ac:spMk id="2" creationId="{AD061B7C-9096-4EF0-9E69-93D6B4A63EF2}"/>
          </ac:spMkLst>
        </pc:spChg>
        <pc:grpChg chg="mod">
          <ac:chgData name="Eldert Grootenboer" userId="3fe8758b2c2b58d2" providerId="LiveId" clId="{03D26026-DAA4-4786-A044-1EE89A835E11}" dt="2020-03-07T07:46:50.872" v="18" actId="207"/>
          <ac:grpSpMkLst>
            <pc:docMk/>
            <pc:sldMk cId="3950471259" sldId="2076137549"/>
            <ac:grpSpMk id="15" creationId="{E246DA13-4FF7-457B-AB2F-EAAC0E1F74A8}"/>
          </ac:grpSpMkLst>
        </pc:grpChg>
        <pc:grpChg chg="mod">
          <ac:chgData name="Eldert Grootenboer" userId="3fe8758b2c2b58d2" providerId="LiveId" clId="{03D26026-DAA4-4786-A044-1EE89A835E11}" dt="2020-03-07T07:46:50.872" v="18" actId="207"/>
          <ac:grpSpMkLst>
            <pc:docMk/>
            <pc:sldMk cId="3950471259" sldId="2076137549"/>
            <ac:grpSpMk id="16" creationId="{F47F2A29-0F9A-4C28-A059-E0954888616E}"/>
          </ac:grpSpMkLst>
        </pc:grpChg>
        <pc:grpChg chg="mod">
          <ac:chgData name="Eldert Grootenboer" userId="3fe8758b2c2b58d2" providerId="LiveId" clId="{03D26026-DAA4-4786-A044-1EE89A835E11}" dt="2020-03-07T07:46:50.872" v="18" actId="207"/>
          <ac:grpSpMkLst>
            <pc:docMk/>
            <pc:sldMk cId="3950471259" sldId="2076137549"/>
            <ac:grpSpMk id="17" creationId="{F5309F5C-300D-4EB2-919F-E29BACE144B9}"/>
          </ac:grpSpMkLst>
        </pc:grpChg>
      </pc:sldChg>
      <pc:sldChg chg="addSp delSp modSp mod delDesignElem modNotesTx">
        <pc:chgData name="Eldert Grootenboer" userId="3fe8758b2c2b58d2" providerId="LiveId" clId="{03D26026-DAA4-4786-A044-1EE89A835E11}" dt="2020-03-07T11:18:55.835" v="50" actId="20577"/>
        <pc:sldMkLst>
          <pc:docMk/>
          <pc:sldMk cId="329060030" sldId="2076137551"/>
        </pc:sldMkLst>
        <pc:spChg chg="mod">
          <ac:chgData name="Eldert Grootenboer" userId="3fe8758b2c2b58d2" providerId="LiveId" clId="{03D26026-DAA4-4786-A044-1EE89A835E11}" dt="2020-03-07T11:18:31.683" v="49" actId="26606"/>
          <ac:spMkLst>
            <pc:docMk/>
            <pc:sldMk cId="329060030" sldId="2076137551"/>
            <ac:spMk id="2" creationId="{C22D93FE-73D4-41FA-8A4B-1B7CBD414EAD}"/>
          </ac:spMkLst>
        </pc:spChg>
        <pc:spChg chg="add del mod">
          <ac:chgData name="Eldert Grootenboer" userId="3fe8758b2c2b58d2" providerId="LiveId" clId="{03D26026-DAA4-4786-A044-1EE89A835E11}" dt="2020-03-07T11:17:21.468" v="46"/>
          <ac:spMkLst>
            <pc:docMk/>
            <pc:sldMk cId="329060030" sldId="2076137551"/>
            <ac:spMk id="4" creationId="{B1867AF2-88D9-456A-BE01-A12A4101CCC5}"/>
          </ac:spMkLst>
        </pc:spChg>
        <pc:spChg chg="add del mod">
          <ac:chgData name="Eldert Grootenboer" userId="3fe8758b2c2b58d2" providerId="LiveId" clId="{03D26026-DAA4-4786-A044-1EE89A835E11}" dt="2020-03-07T11:17:21.468" v="46"/>
          <ac:spMkLst>
            <pc:docMk/>
            <pc:sldMk cId="329060030" sldId="2076137551"/>
            <ac:spMk id="5" creationId="{2261202B-11A3-4C20-811C-EBF31B4EA1E5}"/>
          </ac:spMkLst>
        </pc:spChg>
        <pc:spChg chg="add del mod">
          <ac:chgData name="Eldert Grootenboer" userId="3fe8758b2c2b58d2" providerId="LiveId" clId="{03D26026-DAA4-4786-A044-1EE89A835E11}" dt="2020-03-07T11:17:21.468" v="46"/>
          <ac:spMkLst>
            <pc:docMk/>
            <pc:sldMk cId="329060030" sldId="2076137551"/>
            <ac:spMk id="6" creationId="{B979C66F-74B7-40E6-A156-A1DF9EE5FAFA}"/>
          </ac:spMkLst>
        </pc:spChg>
        <pc:spChg chg="add del">
          <ac:chgData name="Eldert Grootenboer" userId="3fe8758b2c2b58d2" providerId="LiveId" clId="{03D26026-DAA4-4786-A044-1EE89A835E11}" dt="2020-03-07T11:18:31.683" v="49" actId="26606"/>
          <ac:spMkLst>
            <pc:docMk/>
            <pc:sldMk cId="329060030" sldId="2076137551"/>
            <ac:spMk id="71" creationId="{C5E6CFF1-2F42-4E10-9A97-F116F46F53FE}"/>
          </ac:spMkLst>
        </pc:spChg>
        <pc:spChg chg="add">
          <ac:chgData name="Eldert Grootenboer" userId="3fe8758b2c2b58d2" providerId="LiveId" clId="{03D26026-DAA4-4786-A044-1EE89A835E11}" dt="2020-03-07T11:18:31.683" v="49" actId="26606"/>
          <ac:spMkLst>
            <pc:docMk/>
            <pc:sldMk cId="329060030" sldId="2076137551"/>
            <ac:spMk id="135" creationId="{C5E6CFF1-2F42-4E10-9A97-F116F46F53FE}"/>
          </ac:spMkLst>
        </pc:spChg>
        <pc:picChg chg="add mod ord">
          <ac:chgData name="Eldert Grootenboer" userId="3fe8758b2c2b58d2" providerId="LiveId" clId="{03D26026-DAA4-4786-A044-1EE89A835E11}" dt="2020-03-07T11:18:31.683" v="49" actId="26606"/>
          <ac:picMkLst>
            <pc:docMk/>
            <pc:sldMk cId="329060030" sldId="2076137551"/>
            <ac:picMk id="1026" creationId="{09557E71-914A-4BFA-A695-1F32DFFB03D2}"/>
          </ac:picMkLst>
        </pc:picChg>
        <pc:picChg chg="del">
          <ac:chgData name="Eldert Grootenboer" userId="3fe8758b2c2b58d2" providerId="LiveId" clId="{03D26026-DAA4-4786-A044-1EE89A835E11}" dt="2020-03-07T11:17:14.644" v="43" actId="478"/>
          <ac:picMkLst>
            <pc:docMk/>
            <pc:sldMk cId="329060030" sldId="2076137551"/>
            <ac:picMk id="2050" creationId="{C40D8716-0492-437F-9D87-DA043A783453}"/>
          </ac:picMkLst>
        </pc:picChg>
        <pc:cxnChg chg="add del">
          <ac:chgData name="Eldert Grootenboer" userId="3fe8758b2c2b58d2" providerId="LiveId" clId="{03D26026-DAA4-4786-A044-1EE89A835E11}" dt="2020-03-07T11:18:31.683" v="49" actId="26606"/>
          <ac:cxnSpMkLst>
            <pc:docMk/>
            <pc:sldMk cId="329060030" sldId="2076137551"/>
            <ac:cxnSpMk id="73" creationId="{67182200-4859-4C8D-BCBB-55B245C28BA3}"/>
          </ac:cxnSpMkLst>
        </pc:cxnChg>
        <pc:cxnChg chg="add">
          <ac:chgData name="Eldert Grootenboer" userId="3fe8758b2c2b58d2" providerId="LiveId" clId="{03D26026-DAA4-4786-A044-1EE89A835E11}" dt="2020-03-07T11:18:31.683" v="49" actId="26606"/>
          <ac:cxnSpMkLst>
            <pc:docMk/>
            <pc:sldMk cId="329060030" sldId="2076137551"/>
            <ac:cxnSpMk id="137" creationId="{67182200-4859-4C8D-BCBB-55B245C28BA3}"/>
          </ac:cxnSpMkLst>
        </pc:cxnChg>
      </pc:sldChg>
      <pc:sldMasterChg chg="modSp setBg modSldLayout">
        <pc:chgData name="Eldert Grootenboer" userId="3fe8758b2c2b58d2" providerId="LiveId" clId="{03D26026-DAA4-4786-A044-1EE89A835E11}" dt="2020-03-07T07:46:05.797" v="14" actId="207"/>
        <pc:sldMasterMkLst>
          <pc:docMk/>
          <pc:sldMasterMk cId="2905355293" sldId="2147483648"/>
        </pc:sldMasterMkLst>
        <pc:spChg chg="mod">
          <ac:chgData name="Eldert Grootenboer" userId="3fe8758b2c2b58d2" providerId="LiveId" clId="{03D26026-DAA4-4786-A044-1EE89A835E11}" dt="2020-03-07T07:42:38.637" v="5" actId="207"/>
          <ac:spMkLst>
            <pc:docMk/>
            <pc:sldMasterMk cId="2905355293" sldId="2147483648"/>
            <ac:spMk id="2" creationId="{10402C9B-80E2-4CC6-BCCB-09773E94317A}"/>
          </ac:spMkLst>
        </pc:spChg>
        <pc:spChg chg="mod">
          <ac:chgData name="Eldert Grootenboer" userId="3fe8758b2c2b58d2" providerId="LiveId" clId="{03D26026-DAA4-4786-A044-1EE89A835E11}" dt="2020-03-07T07:46:05.797" v="14" actId="207"/>
          <ac:spMkLst>
            <pc:docMk/>
            <pc:sldMasterMk cId="2905355293" sldId="2147483648"/>
            <ac:spMk id="3" creationId="{76D68C14-B504-4A27-956E-722C2041F8A8}"/>
          </ac:spMkLst>
        </pc:spChg>
        <pc:sldLayoutChg chg="setBg">
          <pc:chgData name="Eldert Grootenboer" userId="3fe8758b2c2b58d2" providerId="LiveId" clId="{03D26026-DAA4-4786-A044-1EE89A835E11}" dt="2020-03-07T07:42:09.645" v="1"/>
          <pc:sldLayoutMkLst>
            <pc:docMk/>
            <pc:sldMasterMk cId="2905355293" sldId="2147483648"/>
            <pc:sldLayoutMk cId="417686966" sldId="2147483654"/>
          </pc:sldLayoutMkLst>
        </pc:sldLayoutChg>
      </pc:sldMasterChg>
      <pc:sldMasterChg chg="del delSldLayout">
        <pc:chgData name="Eldert Grootenboer" userId="3fe8758b2c2b58d2" providerId="LiveId" clId="{03D26026-DAA4-4786-A044-1EE89A835E11}" dt="2020-03-07T07:47:30.906" v="25" actId="47"/>
        <pc:sldMasterMkLst>
          <pc:docMk/>
          <pc:sldMasterMk cId="2435919747" sldId="2147483711"/>
        </pc:sldMasterMkLst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2625070514" sldId="2147483712"/>
          </pc:sldLayoutMkLst>
        </pc:sldLayoutChg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349002872" sldId="2147483713"/>
          </pc:sldLayoutMkLst>
        </pc:sldLayoutChg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3666850495" sldId="2147483714"/>
          </pc:sldLayoutMkLst>
        </pc:sldLayoutChg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826395380" sldId="2147483715"/>
          </pc:sldLayoutMkLst>
        </pc:sldLayoutChg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4162451479" sldId="2147483716"/>
          </pc:sldLayoutMkLst>
        </pc:sldLayoutChg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3495310152" sldId="2147483717"/>
          </pc:sldLayoutMkLst>
        </pc:sldLayoutChg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2085893649" sldId="2147483718"/>
          </pc:sldLayoutMkLst>
        </pc:sldLayoutChg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1729163567" sldId="2147483719"/>
          </pc:sldLayoutMkLst>
        </pc:sldLayoutChg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2276520872" sldId="2147483720"/>
          </pc:sldLayoutMkLst>
        </pc:sldLayoutChg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4166148452" sldId="2147483721"/>
          </pc:sldLayoutMkLst>
        </pc:sldLayoutChg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3864430857" sldId="2147483722"/>
          </pc:sldLayoutMkLst>
        </pc:sldLayoutChg>
        <pc:sldLayoutChg chg="del">
          <pc:chgData name="Eldert Grootenboer" userId="3fe8758b2c2b58d2" providerId="LiveId" clId="{03D26026-DAA4-4786-A044-1EE89A835E11}" dt="2020-03-07T07:47:30.906" v="25" actId="47"/>
          <pc:sldLayoutMkLst>
            <pc:docMk/>
            <pc:sldMasterMk cId="2435919747" sldId="2147483711"/>
            <pc:sldLayoutMk cId="2267414404" sldId="2147483723"/>
          </pc:sldLayoutMkLst>
        </pc:sldLayoutChg>
      </pc:sldMasterChg>
    </pc:docChg>
  </pc:docChgLst>
</pc:chgInfo>
</file>

<file path=ppt/media/image1.png>
</file>

<file path=ppt/media/image10.png>
</file>

<file path=ppt/media/image100.jpeg>
</file>

<file path=ppt/media/image101.png>
</file>

<file path=ppt/media/image102.svg>
</file>

<file path=ppt/media/image103.png>
</file>

<file path=ppt/media/image104.svg>
</file>

<file path=ppt/media/image105.png>
</file>

<file path=ppt/media/image106.png>
</file>

<file path=ppt/media/image107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0.svg>
</file>

<file path=ppt/media/image31.png>
</file>

<file path=ppt/media/image32.svg>
</file>

<file path=ppt/media/image33.png>
</file>

<file path=ppt/media/image34.jpe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jpg>
</file>

<file path=ppt/media/image50.svg>
</file>

<file path=ppt/media/image51.png>
</file>

<file path=ppt/media/image52.sv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g>
</file>

<file path=ppt/media/image60.png>
</file>

<file path=ppt/media/image61.jpeg>
</file>

<file path=ppt/media/image62.png>
</file>

<file path=ppt/media/image63.svg>
</file>

<file path=ppt/media/image64.png>
</file>

<file path=ppt/media/image65.svg>
</file>

<file path=ppt/media/image66.png>
</file>

<file path=ppt/media/image67.png>
</file>

<file path=ppt/media/image68.png>
</file>

<file path=ppt/media/image69.svg>
</file>

<file path=ppt/media/image7.jp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png>
</file>

<file path=ppt/media/image78.svg>
</file>

<file path=ppt/media/image79.png>
</file>

<file path=ppt/media/image8.png>
</file>

<file path=ppt/media/image80.svg>
</file>

<file path=ppt/media/image81.png>
</file>

<file path=ppt/media/image82.svg>
</file>

<file path=ppt/media/image83.png>
</file>

<file path=ppt/media/image84.svg>
</file>

<file path=ppt/media/image85.png>
</file>

<file path=ppt/media/image86.svg>
</file>

<file path=ppt/media/image87.svg>
</file>

<file path=ppt/media/image88.png>
</file>

<file path=ppt/media/image89.svg>
</file>

<file path=ppt/media/image9.pn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95DA9-A68D-477C-8024-75886012A069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4EEF5-7087-4E4D-99F7-583C32E20B4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69769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3/9/2020 10:16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753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Create gateway in portal</a:t>
            </a:r>
          </a:p>
          <a:p>
            <a:r>
              <a:rPr lang="en-GB" dirty="0"/>
              <a:t>Add APIs to gateway</a:t>
            </a:r>
          </a:p>
          <a:p>
            <a:r>
              <a:rPr lang="en-GB" dirty="0"/>
              <a:t>Get </a:t>
            </a:r>
            <a:r>
              <a:rPr lang="en-GB" dirty="0" err="1"/>
              <a:t>env.conf</a:t>
            </a:r>
            <a:r>
              <a:rPr lang="en-GB" dirty="0"/>
              <a:t> and update on VM</a:t>
            </a:r>
          </a:p>
          <a:p>
            <a:r>
              <a:rPr lang="en-GB" dirty="0"/>
              <a:t>Deploy container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84EEF5-7087-4E4D-99F7-583C32E20B44}" type="slidenum">
              <a:rPr lang="en-NL" smtClean="0"/>
              <a:t>22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25252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3/9/2020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336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273C79-4994-47A5-A6AE-527D06C8FC24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9738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the challenge, and how API Management solves each of these.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9DB0BE-D681-40E5-B730-42AADA87D32E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72852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 databases, Kubernetes clusters, and servers sprawling across on-premises, edge and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multicloud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environments under control by centrally organizing and governing from a single place.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A03442-42F1-49F9-A400-5175855DC9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7886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applications that will remain on-premises, but we still want the advantages of APIM, without the need to go out to the cloud and add latency and security risks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EAC086-350C-4AEA-A819-E30D6DD0B914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27378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Hybride</a:t>
            </a:r>
            <a:r>
              <a:rPr lang="en-US" dirty="0"/>
              <a:t> </a:t>
            </a:r>
            <a:r>
              <a:rPr lang="en-US" dirty="0" err="1"/>
              <a:t>situatie</a:t>
            </a:r>
            <a:r>
              <a:rPr lang="en-US" dirty="0"/>
              <a:t> </a:t>
            </a:r>
            <a:r>
              <a:rPr lang="en-US" dirty="0" err="1"/>
              <a:t>tijdens</a:t>
            </a:r>
            <a:r>
              <a:rPr lang="en-US" dirty="0"/>
              <a:t> cloud </a:t>
            </a:r>
            <a:r>
              <a:rPr lang="en-US" dirty="0" err="1"/>
              <a:t>migratie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EAC086-350C-4AEA-A819-E30D6DD0B914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95400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data and services are not allowed to move to the cloud, but we still want to have the same governance and security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EAC086-350C-4AEA-A819-E30D6DD0B914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37660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EAC086-350C-4AEA-A819-E30D6DD0B914}" type="slidenum">
              <a:rPr lang="en-NL" smtClean="0"/>
              <a:t>17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69724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your services in multiple clouds for safety or HA purposes, or to make use of different strengths in different clouds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EAC086-350C-4AEA-A819-E30D6DD0B914}" type="slidenum">
              <a:rPr lang="en-NL" smtClean="0"/>
              <a:t>18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20364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C3094-B357-4604-AD61-4DAF5563C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756C13-9BED-4F62-B3F8-F7E28DC27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454E3-A9F6-4F09-BB0B-BDD5A5387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66DEB-B2CF-4CA0-ABEC-8A9A43819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EB2F-4354-425B-8715-87C8E89ED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58902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5DA9-1A98-4686-BB5B-814322F4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9B4037-7A4A-4384-BE2D-2DA395F6C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F72D5-A0BA-484C-B089-42D46786B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AD2AD-0FDB-4449-B372-27DD24120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EFA7C-ABC0-4494-8BC6-A54D2D485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38527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36A39D-C168-4465-9B46-8F14734DAB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6CD48-DCD0-4DAB-BBDA-F31EA1154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538D0-3720-4020-BC79-BB90653E4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A4044-D15A-4411-B7C6-B765E3E58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88C63-0AB8-4F72-AB7A-BB25E97E6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20010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9082" y="424166"/>
            <a:ext cx="11336039" cy="758022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28290371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5407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637819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/>
        </p:nvSpPr>
        <p:spPr bwMode="gray">
          <a:xfrm>
            <a:off x="0" y="5646494"/>
            <a:ext cx="12191377" cy="1211506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85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92" y="6087890"/>
            <a:ext cx="1427788" cy="304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40044"/>
          <a:stretch/>
        </p:blipFill>
        <p:spPr>
          <a:xfrm>
            <a:off x="-241654" y="1927277"/>
            <a:ext cx="4643101" cy="210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785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4" y="6119147"/>
            <a:ext cx="1253377" cy="26878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69302" y="1646860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69302" y="3441247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6" name="Rectangle 5"/>
          <p:cNvSpPr/>
          <p:nvPr/>
        </p:nvSpPr>
        <p:spPr bwMode="gray">
          <a:xfrm>
            <a:off x="0" y="5782138"/>
            <a:ext cx="12191377" cy="1075862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85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550" y="6171287"/>
            <a:ext cx="1427788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4000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353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4424381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203141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3393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2353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3393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2353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3414206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EF8A5-01A4-4603-986F-092FE964A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04700-5445-4C58-B6C5-34A9AEF00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9CBD6-B2EA-4D9C-A02B-B45A08C14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D0EFC-A16C-4FDC-ACDB-9D4E56EB9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2DEDC-A50F-4831-9A5E-3C26DC0A1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55422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499420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2361920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69239" y="1406079"/>
            <a:ext cx="5378549" cy="1791549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353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353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1419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6095999" y="4773828"/>
            <a:ext cx="5829081" cy="179310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59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961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096000" y="1406078"/>
            <a:ext cx="5826762" cy="3366196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353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353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1419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Your image here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5871894" y="1801029"/>
            <a:ext cx="0" cy="4662019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69239" y="3197079"/>
            <a:ext cx="5378549" cy="3369853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353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096002" y="4773828"/>
            <a:ext cx="5826761" cy="1791549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136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4676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654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8067822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5821737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782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8219136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89198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45731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880422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62129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7786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E7DFE-F084-40D8-B6C8-674D1B8C4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06B8E-BF0F-4032-B72E-6307AF172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7BE0B-00E7-47A7-9F57-E9E838527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91B46-4551-4DD4-9726-8CE5D53F3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132076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4066437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invGray">
          <a:xfrm>
            <a:off x="454892" y="470067"/>
            <a:ext cx="1408078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849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33117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99403"/>
            <a:ext cx="9144000" cy="2387600"/>
          </a:xfrm>
        </p:spPr>
        <p:txBody>
          <a:bodyPr anchor="b"/>
          <a:lstStyle>
            <a:lvl1pPr algn="ctr">
              <a:defRPr sz="5996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779079"/>
            <a:ext cx="9144000" cy="51706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025" indent="0" algn="ctr">
              <a:buNone/>
              <a:defRPr sz="2000"/>
            </a:lvl2pPr>
            <a:lvl3pPr marL="914049" indent="0" algn="ctr">
              <a:buNone/>
              <a:defRPr sz="1800"/>
            </a:lvl3pPr>
            <a:lvl4pPr marL="1371074" indent="0" algn="ctr">
              <a:buNone/>
              <a:defRPr sz="1600"/>
            </a:lvl4pPr>
            <a:lvl5pPr marL="1828098" indent="0" algn="ctr">
              <a:buNone/>
              <a:defRPr sz="1600"/>
            </a:lvl5pPr>
            <a:lvl6pPr marL="2285122" indent="0" algn="ctr">
              <a:buNone/>
              <a:defRPr sz="1600"/>
            </a:lvl6pPr>
            <a:lvl7pPr marL="2742147" indent="0" algn="ctr">
              <a:buNone/>
              <a:defRPr sz="1600"/>
            </a:lvl7pPr>
            <a:lvl8pPr marL="3199171" indent="0" algn="ctr">
              <a:buNone/>
              <a:defRPr sz="1600"/>
            </a:lvl8pPr>
            <a:lvl9pPr marL="3656195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024874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05531-9278-45EE-A242-765AE1251042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75660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9584E-8BDD-4756-80D4-2CE632193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D8D2C-B27B-4ABC-9C39-41965271FC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F5DDF6-C529-42A7-B553-517FCBBF7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05F5D-04AD-4599-B46C-155DD392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B5E8B-D0FF-40C0-97B4-867DF1718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94DA0-DECA-41E4-B80B-938771EA9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03175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23430-FF43-48DF-A2E9-E7103A705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F6292-D563-4F85-B2CC-056649DB3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1294F4-5C2E-4083-9C13-AB7B62AFC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CA8C98-5548-4DA4-A15A-AC97FD8DC0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5E318C-F287-44A3-91C1-1A92A2DA70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F8DF5-DEDD-45CC-AD48-9AE52BBA2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570A3C-3513-464C-88D6-444F9E98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98AFE8-E065-40B2-8341-10DCE61DA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31663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ECEC-3B12-427B-969F-C60B718F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6E42A9-19E5-4624-AF61-EBD730A19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E2DA4E-7B7F-4A07-86F3-5B7E7F1B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B592C-D0E2-4F38-81AC-4E1EEBC2F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7686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DC95B-5C86-4F9E-ACE4-860A8B23B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E2A4F4-A7DA-4180-A948-F1383AC1E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4E352-9625-4FD4-88F7-8E024D345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5999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7C6E-2596-4980-801D-4CDA076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A240-EA0B-4EAC-A1ED-C6D98FD97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EAD39-1E5D-42F1-9147-DEB2C8056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4B16B-51B6-415D-A454-7BC8A360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BB79D-5D5A-4F4F-A410-8E42F9D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FAF42-01AA-4934-A765-D576E8CD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66259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2757-3BE4-4DB7-9156-9E97D50A3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864B31-42E3-4363-AEAF-0B120997B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E55C2-2A68-4DE8-94DF-75EB3D8FC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23E0C-4446-4F6D-82DD-41CF8E7E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509FF-C794-486A-B998-87F2C0830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22FFF7-BF6C-4711-843B-4BB5EB23C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70645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17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402C9B-80E2-4CC6-BCCB-09773E943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23" y="78115"/>
            <a:ext cx="11817893" cy="964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68C14-B504-4A27-956E-722C2041F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723" y="1098198"/>
            <a:ext cx="11817893" cy="5078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63A8A-55E2-4A4B-B99C-26BD58DFE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E2CAE-0AF7-43DC-968F-45E6B956AA4B}" type="datetimeFigureOut">
              <a:rPr lang="en-NL" smtClean="0"/>
              <a:t>09/03/2020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120F9-0192-438A-9802-34696E7C7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A6A843-5F1C-49C9-9055-DB84A574AFAA}"/>
              </a:ext>
            </a:extLst>
          </p:cNvPr>
          <p:cNvSpPr txBox="1"/>
          <p:nvPr userDrawn="1"/>
        </p:nvSpPr>
        <p:spPr>
          <a:xfrm>
            <a:off x="10978534" y="6408107"/>
            <a:ext cx="11031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accent3"/>
                </a:solidFill>
              </a:rPr>
              <a:t>@</a:t>
            </a:r>
            <a:r>
              <a:rPr lang="en-US" sz="1100" dirty="0" err="1">
                <a:solidFill>
                  <a:schemeClr val="accent3"/>
                </a:solidFill>
              </a:rPr>
              <a:t>egrootenboer</a:t>
            </a:r>
            <a:endParaRPr lang="en-NL" sz="11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355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86" r:id="rId13"/>
    <p:sldLayoutId id="214748368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9"/>
            <a:ext cx="11653521" cy="209275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36080" marR="0" lvl="0" indent="-336080" algn="l" defTabSz="91419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/>
              <a:t>Edit Master text styles</a:t>
            </a:r>
          </a:p>
          <a:p>
            <a:pPr marL="336080" marR="0" lvl="1" indent="-336080" algn="l" defTabSz="91419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/>
              <a:t>Second level</a:t>
            </a:r>
          </a:p>
          <a:p>
            <a:pPr marL="336080" marR="0" lvl="2" indent="-336080" algn="l" defTabSz="91419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/>
              <a:t>Third level</a:t>
            </a:r>
          </a:p>
          <a:p>
            <a:pPr marL="336080" marR="0" lvl="3" indent="-336080" algn="l" defTabSz="91419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/>
              <a:t>Fourth level</a:t>
            </a:r>
          </a:p>
          <a:p>
            <a:pPr marL="336080" marR="0" lvl="4" indent="-336080" algn="l" defTabSz="91419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2" y="-8231"/>
            <a:ext cx="936855" cy="5662635"/>
            <a:chOff x="12618967" y="-8396"/>
            <a:chExt cx="955641" cy="5775363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490" b="1" kern="1200" baseline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49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0" kern="1200" baseline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0" kern="1200" baseline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0" kern="1200" baseline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6692" y="4228746"/>
              <a:ext cx="2647253" cy="326834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0" kern="1200" baseline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49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83703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392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353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38.svg"/><Relationship Id="rId5" Type="http://schemas.openxmlformats.org/officeDocument/2006/relationships/image" Target="../media/image37.png"/><Relationship Id="rId4" Type="http://schemas.openxmlformats.org/officeDocument/2006/relationships/image" Target="../media/image36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sv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50.svg"/><Relationship Id="rId5" Type="http://schemas.openxmlformats.org/officeDocument/2006/relationships/image" Target="../media/image49.png"/><Relationship Id="rId4" Type="http://schemas.openxmlformats.org/officeDocument/2006/relationships/image" Target="../media/image48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5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71.svg"/><Relationship Id="rId18" Type="http://schemas.openxmlformats.org/officeDocument/2006/relationships/image" Target="../media/image76.png"/><Relationship Id="rId3" Type="http://schemas.openxmlformats.org/officeDocument/2006/relationships/image" Target="../media/image61.jpeg"/><Relationship Id="rId21" Type="http://schemas.openxmlformats.org/officeDocument/2006/relationships/image" Target="../media/image79.png"/><Relationship Id="rId7" Type="http://schemas.openxmlformats.org/officeDocument/2006/relationships/image" Target="../media/image65.svg"/><Relationship Id="rId12" Type="http://schemas.openxmlformats.org/officeDocument/2006/relationships/image" Target="../media/image70.png"/><Relationship Id="rId17" Type="http://schemas.openxmlformats.org/officeDocument/2006/relationships/image" Target="../media/image75.svg"/><Relationship Id="rId2" Type="http://schemas.openxmlformats.org/officeDocument/2006/relationships/image" Target="../media/image60.png"/><Relationship Id="rId16" Type="http://schemas.openxmlformats.org/officeDocument/2006/relationships/image" Target="../media/image74.png"/><Relationship Id="rId20" Type="http://schemas.openxmlformats.org/officeDocument/2006/relationships/image" Target="../media/image78.sv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4.png"/><Relationship Id="rId11" Type="http://schemas.openxmlformats.org/officeDocument/2006/relationships/image" Target="../media/image69.svg"/><Relationship Id="rId5" Type="http://schemas.openxmlformats.org/officeDocument/2006/relationships/image" Target="../media/image63.svg"/><Relationship Id="rId15" Type="http://schemas.openxmlformats.org/officeDocument/2006/relationships/image" Target="../media/image73.svg"/><Relationship Id="rId10" Type="http://schemas.openxmlformats.org/officeDocument/2006/relationships/image" Target="../media/image68.png"/><Relationship Id="rId19" Type="http://schemas.openxmlformats.org/officeDocument/2006/relationships/image" Target="../media/image77.png"/><Relationship Id="rId4" Type="http://schemas.openxmlformats.org/officeDocument/2006/relationships/image" Target="../media/image62.png"/><Relationship Id="rId9" Type="http://schemas.openxmlformats.org/officeDocument/2006/relationships/image" Target="../media/image67.png"/><Relationship Id="rId14" Type="http://schemas.openxmlformats.org/officeDocument/2006/relationships/image" Target="../media/image72.png"/><Relationship Id="rId22" Type="http://schemas.openxmlformats.org/officeDocument/2006/relationships/image" Target="../media/image80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svg"/><Relationship Id="rId3" Type="http://schemas.openxmlformats.org/officeDocument/2006/relationships/image" Target="../media/image81.png"/><Relationship Id="rId7" Type="http://schemas.openxmlformats.org/officeDocument/2006/relationships/image" Target="../media/image85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84.svg"/><Relationship Id="rId5" Type="http://schemas.openxmlformats.org/officeDocument/2006/relationships/image" Target="../media/image83.png"/><Relationship Id="rId4" Type="http://schemas.openxmlformats.org/officeDocument/2006/relationships/image" Target="../media/image82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pn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86.sv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85.png"/><Relationship Id="rId5" Type="http://schemas.openxmlformats.org/officeDocument/2006/relationships/image" Target="../media/image87.svg"/><Relationship Id="rId4" Type="http://schemas.openxmlformats.org/officeDocument/2006/relationships/image" Target="../media/image83.png"/><Relationship Id="rId9" Type="http://schemas.openxmlformats.org/officeDocument/2006/relationships/image" Target="../media/image89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83.png"/><Relationship Id="rId7" Type="http://schemas.openxmlformats.org/officeDocument/2006/relationships/image" Target="../media/image92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91.svg"/><Relationship Id="rId5" Type="http://schemas.openxmlformats.org/officeDocument/2006/relationships/image" Target="../media/image90.png"/><Relationship Id="rId4" Type="http://schemas.openxmlformats.org/officeDocument/2006/relationships/image" Target="../media/image87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svg"/><Relationship Id="rId3" Type="http://schemas.openxmlformats.org/officeDocument/2006/relationships/image" Target="../media/image94.png"/><Relationship Id="rId7" Type="http://schemas.openxmlformats.org/officeDocument/2006/relationships/image" Target="../media/image98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97.svg"/><Relationship Id="rId5" Type="http://schemas.openxmlformats.org/officeDocument/2006/relationships/image" Target="../media/image96.png"/><Relationship Id="rId4" Type="http://schemas.openxmlformats.org/officeDocument/2006/relationships/image" Target="../media/image95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svg"/><Relationship Id="rId3" Type="http://schemas.openxmlformats.org/officeDocument/2006/relationships/image" Target="../media/image101.png"/><Relationship Id="rId7" Type="http://schemas.openxmlformats.org/officeDocument/2006/relationships/image" Target="../media/image103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87.svg"/><Relationship Id="rId5" Type="http://schemas.openxmlformats.org/officeDocument/2006/relationships/image" Target="../media/image83.png"/><Relationship Id="rId4" Type="http://schemas.openxmlformats.org/officeDocument/2006/relationships/image" Target="../media/image102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3" Type="http://schemas.openxmlformats.org/officeDocument/2006/relationships/image" Target="../media/image25.png"/><Relationship Id="rId18" Type="http://schemas.openxmlformats.org/officeDocument/2006/relationships/image" Target="../media/image30.sv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17" Type="http://schemas.openxmlformats.org/officeDocument/2006/relationships/image" Target="../media/image29.png"/><Relationship Id="rId2" Type="http://schemas.openxmlformats.org/officeDocument/2006/relationships/slideLayout" Target="../slideLayouts/slideLayout6.xml"/><Relationship Id="rId16" Type="http://schemas.openxmlformats.org/officeDocument/2006/relationships/image" Target="../media/image28.svg"/><Relationship Id="rId20" Type="http://schemas.openxmlformats.org/officeDocument/2006/relationships/image" Target="../media/image32.svg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svg"/><Relationship Id="rId15" Type="http://schemas.openxmlformats.org/officeDocument/2006/relationships/image" Target="../media/image27.png"/><Relationship Id="rId10" Type="http://schemas.openxmlformats.org/officeDocument/2006/relationships/image" Target="../media/image22.svg"/><Relationship Id="rId19" Type="http://schemas.openxmlformats.org/officeDocument/2006/relationships/image" Target="../media/image31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26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tion1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84" y="6341968"/>
            <a:ext cx="1834506" cy="35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/>
          <p:cNvSpPr>
            <a:spLocks noGrp="1"/>
          </p:cNvSpPr>
          <p:nvPr>
            <p:ph type="ctrTitle"/>
          </p:nvPr>
        </p:nvSpPr>
        <p:spPr>
          <a:xfrm>
            <a:off x="1792770" y="148258"/>
            <a:ext cx="9142703" cy="1682092"/>
          </a:xfrm>
        </p:spPr>
        <p:txBody>
          <a:bodyPr/>
          <a:lstStyle/>
          <a:p>
            <a:r>
              <a:rPr lang="en-US" sz="4000" dirty="0">
                <a:solidFill>
                  <a:schemeClr val="tx1"/>
                </a:solidFill>
              </a:rPr>
              <a:t>Creating a hybrid and multi-cloud strategy using Azure API Management</a:t>
            </a:r>
            <a:endParaRPr lang="nl-NL" sz="4000" dirty="0"/>
          </a:p>
        </p:txBody>
      </p:sp>
      <p:sp>
        <p:nvSpPr>
          <p:cNvPr id="8" name="Text Placeholder 4"/>
          <p:cNvSpPr>
            <a:spLocks noGrp="1"/>
          </p:cNvSpPr>
          <p:nvPr>
            <p:ph type="subTitle" idx="1"/>
          </p:nvPr>
        </p:nvSpPr>
        <p:spPr>
          <a:xfrm>
            <a:off x="1524648" y="2172067"/>
            <a:ext cx="9142703" cy="641714"/>
          </a:xfrm>
        </p:spPr>
        <p:txBody>
          <a:bodyPr/>
          <a:lstStyle/>
          <a:p>
            <a:r>
              <a:rPr lang="en-US" sz="3300" b="1" i="1" dirty="0">
                <a:solidFill>
                  <a:schemeClr val="tx1"/>
                </a:solidFill>
                <a:latin typeface="Segoe UI Light"/>
              </a:rPr>
              <a:t>Eldert Grootenboer</a:t>
            </a:r>
          </a:p>
        </p:txBody>
      </p:sp>
    </p:spTree>
    <p:extLst>
      <p:ext uri="{BB962C8B-B14F-4D97-AF65-F5344CB8AC3E}">
        <p14:creationId xmlns:p14="http://schemas.microsoft.com/office/powerpoint/2010/main" val="274374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A9DF3-1464-4DDE-89E1-E0B80F8BF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Centralized management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FD23CB-E81F-4F98-9327-003B84EEB973}"/>
              </a:ext>
            </a:extLst>
          </p:cNvPr>
          <p:cNvGrpSpPr/>
          <p:nvPr/>
        </p:nvGrpSpPr>
        <p:grpSpPr>
          <a:xfrm>
            <a:off x="1256171" y="2816678"/>
            <a:ext cx="2889450" cy="2376787"/>
            <a:chOff x="1256171" y="2816678"/>
            <a:chExt cx="2889450" cy="2376787"/>
          </a:xfrm>
        </p:grpSpPr>
        <p:sp>
          <p:nvSpPr>
            <p:cNvPr id="15" name="Rectangle 14" descr="Cloud">
              <a:extLst>
                <a:ext uri="{FF2B5EF4-FFF2-40B4-BE49-F238E27FC236}">
                  <a16:creationId xmlns:a16="http://schemas.microsoft.com/office/drawing/2014/main" id="{0AFC82D3-C4D3-411B-B238-6442D72F1CBA}"/>
                </a:ext>
              </a:extLst>
            </p:cNvPr>
            <p:cNvSpPr/>
            <p:nvPr/>
          </p:nvSpPr>
          <p:spPr>
            <a:xfrm>
              <a:off x="2050769" y="2816678"/>
              <a:ext cx="1300252" cy="1300252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BC9D67A-A942-47A5-8448-8410A09315B7}"/>
                </a:ext>
              </a:extLst>
            </p:cNvPr>
            <p:cNvSpPr/>
            <p:nvPr/>
          </p:nvSpPr>
          <p:spPr>
            <a:xfrm>
              <a:off x="1256171" y="44734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>
                  <a:solidFill>
                    <a:schemeClr val="tx1"/>
                  </a:solidFill>
                </a:rPr>
                <a:t>Manage from Azure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F401CF6-314A-4B69-935C-0139BAB9CD65}"/>
              </a:ext>
            </a:extLst>
          </p:cNvPr>
          <p:cNvGrpSpPr/>
          <p:nvPr/>
        </p:nvGrpSpPr>
        <p:grpSpPr>
          <a:xfrm>
            <a:off x="4651275" y="2816678"/>
            <a:ext cx="2889450" cy="2376787"/>
            <a:chOff x="4651275" y="2816678"/>
            <a:chExt cx="2889450" cy="2376787"/>
          </a:xfrm>
        </p:grpSpPr>
        <p:sp>
          <p:nvSpPr>
            <p:cNvPr id="19" name="Rectangle 18" descr="Repeat">
              <a:extLst>
                <a:ext uri="{FF2B5EF4-FFF2-40B4-BE49-F238E27FC236}">
                  <a16:creationId xmlns:a16="http://schemas.microsoft.com/office/drawing/2014/main" id="{860D8572-9FA2-4A2D-ABCA-C6361373D76A}"/>
                </a:ext>
              </a:extLst>
            </p:cNvPr>
            <p:cNvSpPr/>
            <p:nvPr/>
          </p:nvSpPr>
          <p:spPr>
            <a:xfrm>
              <a:off x="5445873" y="2816678"/>
              <a:ext cx="1300252" cy="1300252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CDD0F03-D2BA-4965-8F4C-147AFAE21ACF}"/>
                </a:ext>
              </a:extLst>
            </p:cNvPr>
            <p:cNvSpPr/>
            <p:nvPr/>
          </p:nvSpPr>
          <p:spPr>
            <a:xfrm>
              <a:off x="4651275" y="44734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>
                  <a:solidFill>
                    <a:schemeClr val="tx1"/>
                  </a:solidFill>
                </a:rPr>
                <a:t>Pushed to local instances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7F159CE-9BDA-452F-9AF0-49128FA27D5C}"/>
              </a:ext>
            </a:extLst>
          </p:cNvPr>
          <p:cNvGrpSpPr/>
          <p:nvPr/>
        </p:nvGrpSpPr>
        <p:grpSpPr>
          <a:xfrm>
            <a:off x="8046378" y="2816678"/>
            <a:ext cx="2889450" cy="2376787"/>
            <a:chOff x="8046378" y="2816678"/>
            <a:chExt cx="2889450" cy="2376787"/>
          </a:xfrm>
        </p:grpSpPr>
        <p:sp>
          <p:nvSpPr>
            <p:cNvPr id="21" name="Rectangle 20" descr="List">
              <a:extLst>
                <a:ext uri="{FF2B5EF4-FFF2-40B4-BE49-F238E27FC236}">
                  <a16:creationId xmlns:a16="http://schemas.microsoft.com/office/drawing/2014/main" id="{F0A23F4D-A058-43BF-9946-2044E71E36EB}"/>
                </a:ext>
              </a:extLst>
            </p:cNvPr>
            <p:cNvSpPr/>
            <p:nvPr/>
          </p:nvSpPr>
          <p:spPr>
            <a:xfrm>
              <a:off x="8840977" y="2816678"/>
              <a:ext cx="1300252" cy="1300252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054ADDC-44C3-46D0-914C-E5BDF506685E}"/>
                </a:ext>
              </a:extLst>
            </p:cNvPr>
            <p:cNvSpPr/>
            <p:nvPr/>
          </p:nvSpPr>
          <p:spPr>
            <a:xfrm>
              <a:off x="8046378" y="44734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>
                  <a:solidFill>
                    <a:schemeClr val="tx1"/>
                  </a:solidFill>
                </a:rPr>
                <a:t>Overview of all instances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904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E0165-FDDF-4D0C-A074-2F76C99B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Containerized</a:t>
            </a:r>
            <a:endParaRPr lang="en-NL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492F9FE-E115-46E5-AE18-5D70EC2B9C94}"/>
              </a:ext>
            </a:extLst>
          </p:cNvPr>
          <p:cNvSpPr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</p:spPr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F14D80E-1368-4B97-84EF-C1DF77695BC1}"/>
              </a:ext>
            </a:extLst>
          </p:cNvPr>
          <p:cNvGrpSpPr/>
          <p:nvPr/>
        </p:nvGrpSpPr>
        <p:grpSpPr>
          <a:xfrm>
            <a:off x="1256171" y="2812822"/>
            <a:ext cx="2889450" cy="2376943"/>
            <a:chOff x="1256171" y="2812822"/>
            <a:chExt cx="2889450" cy="2376943"/>
          </a:xfrm>
        </p:grpSpPr>
        <p:sp>
          <p:nvSpPr>
            <p:cNvPr id="8" name="Rectangle 7" descr="Box">
              <a:extLst>
                <a:ext uri="{FF2B5EF4-FFF2-40B4-BE49-F238E27FC236}">
                  <a16:creationId xmlns:a16="http://schemas.microsoft.com/office/drawing/2014/main" id="{1C744A63-777F-4121-A0D6-B33AE1B93337}"/>
                </a:ext>
              </a:extLst>
            </p:cNvPr>
            <p:cNvSpPr/>
            <p:nvPr/>
          </p:nvSpPr>
          <p:spPr>
            <a:xfrm>
              <a:off x="2050769" y="2812822"/>
              <a:ext cx="1300252" cy="1300252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803D3DB-8478-4B4F-BDBB-B4EEAB2F77AF}"/>
                </a:ext>
              </a:extLst>
            </p:cNvPr>
            <p:cNvSpPr/>
            <p:nvPr/>
          </p:nvSpPr>
          <p:spPr>
            <a:xfrm>
              <a:off x="1256171" y="44697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>
                  <a:solidFill>
                    <a:schemeClr val="tx1"/>
                  </a:solidFill>
                </a:rPr>
                <a:t>Run on any container orchestrator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5D754A1-6930-4365-B17D-11C719B1B57F}"/>
              </a:ext>
            </a:extLst>
          </p:cNvPr>
          <p:cNvGrpSpPr/>
          <p:nvPr/>
        </p:nvGrpSpPr>
        <p:grpSpPr>
          <a:xfrm>
            <a:off x="4651275" y="2812822"/>
            <a:ext cx="2889450" cy="2376943"/>
            <a:chOff x="4651275" y="2812822"/>
            <a:chExt cx="2889450" cy="2376943"/>
          </a:xfrm>
        </p:grpSpPr>
        <p:sp>
          <p:nvSpPr>
            <p:cNvPr id="11" name="Rectangle 10" descr="Open Folder">
              <a:extLst>
                <a:ext uri="{FF2B5EF4-FFF2-40B4-BE49-F238E27FC236}">
                  <a16:creationId xmlns:a16="http://schemas.microsoft.com/office/drawing/2014/main" id="{93177815-0BF4-41F0-8196-3024328A69F4}"/>
                </a:ext>
              </a:extLst>
            </p:cNvPr>
            <p:cNvSpPr/>
            <p:nvPr/>
          </p:nvSpPr>
          <p:spPr>
            <a:xfrm>
              <a:off x="5445873" y="2812822"/>
              <a:ext cx="1300252" cy="1300252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-3379271"/>
                <a:satOff val="-8710"/>
                <a:lumOff val="-5883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2505544-2709-4C1C-BBF9-C15962B64061}"/>
                </a:ext>
              </a:extLst>
            </p:cNvPr>
            <p:cNvSpPr/>
            <p:nvPr/>
          </p:nvSpPr>
          <p:spPr>
            <a:xfrm>
              <a:off x="4651275" y="44697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>
                  <a:solidFill>
                    <a:schemeClr val="tx1"/>
                  </a:solidFill>
                </a:rPr>
                <a:t>Image available from </a:t>
              </a:r>
              <a:r>
                <a:rPr lang="nl-NL" sz="1900" kern="1200" dirty="0">
                  <a:solidFill>
                    <a:schemeClr val="tx1"/>
                  </a:solidFill>
                </a:rPr>
                <a:t>Microsoft Container </a:t>
              </a:r>
              <a:r>
                <a:rPr lang="nl-NL" sz="1900" kern="1200" dirty="0" err="1">
                  <a:solidFill>
                    <a:schemeClr val="tx1"/>
                  </a:solidFill>
                </a:rPr>
                <a:t>Registry</a:t>
              </a:r>
              <a:endParaRPr lang="en-US" sz="19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FE264F2-E641-4145-AC11-8FC1D162AFBD}"/>
              </a:ext>
            </a:extLst>
          </p:cNvPr>
          <p:cNvGrpSpPr/>
          <p:nvPr/>
        </p:nvGrpSpPr>
        <p:grpSpPr>
          <a:xfrm>
            <a:off x="8046378" y="2812822"/>
            <a:ext cx="2889450" cy="2376943"/>
            <a:chOff x="8046378" y="2812822"/>
            <a:chExt cx="2889450" cy="2376943"/>
          </a:xfrm>
        </p:grpSpPr>
        <p:sp>
          <p:nvSpPr>
            <p:cNvPr id="13" name="Rectangle 12" descr="Checkmark">
              <a:extLst>
                <a:ext uri="{FF2B5EF4-FFF2-40B4-BE49-F238E27FC236}">
                  <a16:creationId xmlns:a16="http://schemas.microsoft.com/office/drawing/2014/main" id="{54390E1A-9E58-4095-A160-598422352327}"/>
                </a:ext>
              </a:extLst>
            </p:cNvPr>
            <p:cNvSpPr/>
            <p:nvPr/>
          </p:nvSpPr>
          <p:spPr>
            <a:xfrm>
              <a:off x="8840977" y="2812822"/>
              <a:ext cx="1300252" cy="1300252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31972F6-BF0C-459B-8F82-921A751F74F9}"/>
                </a:ext>
              </a:extLst>
            </p:cNvPr>
            <p:cNvSpPr/>
            <p:nvPr/>
          </p:nvSpPr>
          <p:spPr>
            <a:xfrm>
              <a:off x="8046378" y="44697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1900" kern="1200" dirty="0">
                  <a:solidFill>
                    <a:schemeClr val="tx1"/>
                  </a:solidFill>
                </a:rPr>
                <a:t>Most features </a:t>
              </a:r>
              <a:r>
                <a:rPr lang="nl-NL" sz="1900" kern="1200" dirty="0" err="1">
                  <a:solidFill>
                    <a:schemeClr val="tx1"/>
                  </a:solidFill>
                </a:rPr>
                <a:t>available</a:t>
              </a:r>
              <a:endParaRPr lang="en-US" sz="1900" kern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292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5E9BA-6B39-4F5C-BCBC-CDE52F5B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 disconnected</a:t>
            </a:r>
            <a:endParaRPr lang="en-NL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0532CE0-3AE8-4467-92E8-E372F49A4289}"/>
              </a:ext>
            </a:extLst>
          </p:cNvPr>
          <p:cNvGrpSpPr/>
          <p:nvPr/>
        </p:nvGrpSpPr>
        <p:grpSpPr>
          <a:xfrm>
            <a:off x="1256171" y="2812822"/>
            <a:ext cx="2889450" cy="2376943"/>
            <a:chOff x="1256171" y="2812822"/>
            <a:chExt cx="2889450" cy="2376943"/>
          </a:xfrm>
        </p:grpSpPr>
        <p:sp>
          <p:nvSpPr>
            <p:cNvPr id="6" name="Rectangle 5" descr="Close">
              <a:extLst>
                <a:ext uri="{FF2B5EF4-FFF2-40B4-BE49-F238E27FC236}">
                  <a16:creationId xmlns:a16="http://schemas.microsoft.com/office/drawing/2014/main" id="{2CF9CD9A-E62B-4BED-96FC-2FC9D68ED238}"/>
                </a:ext>
              </a:extLst>
            </p:cNvPr>
            <p:cNvSpPr/>
            <p:nvPr/>
          </p:nvSpPr>
          <p:spPr>
            <a:xfrm>
              <a:off x="2050769" y="2812822"/>
              <a:ext cx="1300252" cy="1300252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3FA91C2-8404-4CBD-A71A-05C72050776C}"/>
                </a:ext>
              </a:extLst>
            </p:cNvPr>
            <p:cNvSpPr/>
            <p:nvPr/>
          </p:nvSpPr>
          <p:spPr>
            <a:xfrm>
              <a:off x="1256171" y="44697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>
                  <a:solidFill>
                    <a:schemeClr val="tx1"/>
                  </a:solidFill>
                </a:rPr>
                <a:t>Fail static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1AC072A-9558-4C5A-96D4-0AF9A76189E3}"/>
              </a:ext>
            </a:extLst>
          </p:cNvPr>
          <p:cNvGrpSpPr/>
          <p:nvPr/>
        </p:nvGrpSpPr>
        <p:grpSpPr>
          <a:xfrm>
            <a:off x="4651275" y="2812822"/>
            <a:ext cx="2889450" cy="2376943"/>
            <a:chOff x="4651275" y="2812822"/>
            <a:chExt cx="2889450" cy="2376943"/>
          </a:xfrm>
        </p:grpSpPr>
        <p:sp>
          <p:nvSpPr>
            <p:cNvPr id="8" name="Rectangle 7" descr="Disk">
              <a:extLst>
                <a:ext uri="{FF2B5EF4-FFF2-40B4-BE49-F238E27FC236}">
                  <a16:creationId xmlns:a16="http://schemas.microsoft.com/office/drawing/2014/main" id="{42B8BA66-3B0B-4F80-9F82-C8BDBD8DCD0B}"/>
                </a:ext>
              </a:extLst>
            </p:cNvPr>
            <p:cNvSpPr/>
            <p:nvPr/>
          </p:nvSpPr>
          <p:spPr>
            <a:xfrm>
              <a:off x="5445873" y="2812822"/>
              <a:ext cx="1300252" cy="1300252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EA75E85-C5C5-4B5A-BA20-B2650B0CB710}"/>
                </a:ext>
              </a:extLst>
            </p:cNvPr>
            <p:cNvSpPr/>
            <p:nvPr/>
          </p:nvSpPr>
          <p:spPr>
            <a:xfrm>
              <a:off x="4651275" y="44697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>
                  <a:solidFill>
                    <a:schemeClr val="tx1"/>
                  </a:solidFill>
                </a:rPr>
                <a:t>Use in-memory configuration copy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3EAF257-B9CE-4BC5-8893-E29D1221DEB1}"/>
              </a:ext>
            </a:extLst>
          </p:cNvPr>
          <p:cNvGrpSpPr/>
          <p:nvPr/>
        </p:nvGrpSpPr>
        <p:grpSpPr>
          <a:xfrm>
            <a:off x="8046378" y="2812822"/>
            <a:ext cx="2889450" cy="2376943"/>
            <a:chOff x="8046378" y="2812822"/>
            <a:chExt cx="2889450" cy="2376943"/>
          </a:xfrm>
        </p:grpSpPr>
        <p:sp>
          <p:nvSpPr>
            <p:cNvPr id="11" name="Rectangle 10" descr="Checkmark">
              <a:extLst>
                <a:ext uri="{FF2B5EF4-FFF2-40B4-BE49-F238E27FC236}">
                  <a16:creationId xmlns:a16="http://schemas.microsoft.com/office/drawing/2014/main" id="{7947598A-2D9D-4C2D-AC39-0B3B4070812C}"/>
                </a:ext>
              </a:extLst>
            </p:cNvPr>
            <p:cNvSpPr/>
            <p:nvPr/>
          </p:nvSpPr>
          <p:spPr>
            <a:xfrm>
              <a:off x="8840977" y="2812822"/>
              <a:ext cx="1300252" cy="1300252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18BD49C-753D-4A45-9143-649426E4CE5D}"/>
                </a:ext>
              </a:extLst>
            </p:cNvPr>
            <p:cNvSpPr/>
            <p:nvPr/>
          </p:nvSpPr>
          <p:spPr>
            <a:xfrm>
              <a:off x="8046378" y="44697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>
                  <a:solidFill>
                    <a:schemeClr val="tx1"/>
                  </a:solidFill>
                </a:rPr>
                <a:t>Optionally use local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18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Board, Chalk, Business, Job, Work, Success, Objectives">
            <a:extLst>
              <a:ext uri="{FF2B5EF4-FFF2-40B4-BE49-F238E27FC236}">
                <a16:creationId xmlns:a16="http://schemas.microsoft.com/office/drawing/2014/main" id="{E780200B-4C2E-47CD-AA29-E43AA452D1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8" r="9091" b="19554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2" name="Rectangle 191">
            <a:extLst>
              <a:ext uri="{FF2B5EF4-FFF2-40B4-BE49-F238E27FC236}">
                <a16:creationId xmlns:a16="http://schemas.microsoft.com/office/drawing/2014/main" id="{111363A0-DE10-4C5C-827C-9CE8FB380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bg1">
              <a:alpha val="89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83236D-7E43-4D23-937F-19DCED378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758284"/>
            <a:ext cx="3657600" cy="31965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tx1"/>
                </a:solidFill>
              </a:rPr>
              <a:t>Scenarios</a:t>
            </a:r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35A1A9B2-DA9A-487B-8B22-CFE8E073C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4063141"/>
            <a:ext cx="2586790" cy="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10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Placeholder 12" descr="A picture containing outdoor, building, person, orange&#10;&#10;Description automatically generated">
            <a:extLst>
              <a:ext uri="{FF2B5EF4-FFF2-40B4-BE49-F238E27FC236}">
                <a16:creationId xmlns:a16="http://schemas.microsoft.com/office/drawing/2014/main" id="{8811C923-3483-40B4-94E5-06E10A177E2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2CE0AD9-C085-43B1-B0AB-04A140F42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On-premises environment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22D93FE-73D4-41FA-8A4B-1B7CBD414E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Large on-premises landscape</a:t>
            </a:r>
          </a:p>
          <a:p>
            <a:r>
              <a:rPr lang="en-US" sz="2400" dirty="0">
                <a:solidFill>
                  <a:srgbClr val="FFFFFF"/>
                </a:solidFill>
              </a:rPr>
              <a:t>Systems communicating with each other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No need to go out to the internet</a:t>
            </a:r>
          </a:p>
        </p:txBody>
      </p:sp>
    </p:spTree>
    <p:extLst>
      <p:ext uri="{BB962C8B-B14F-4D97-AF65-F5344CB8AC3E}">
        <p14:creationId xmlns:p14="http://schemas.microsoft.com/office/powerpoint/2010/main" val="61088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Dredger, Boat, Business, Water, Industry, Vessel, Ship">
            <a:extLst>
              <a:ext uri="{FF2B5EF4-FFF2-40B4-BE49-F238E27FC236}">
                <a16:creationId xmlns:a16="http://schemas.microsoft.com/office/drawing/2014/main" id="{3B80CCF1-E67C-4664-AA5F-F2FD8D414359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4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2CE0AD9-C085-43B1-B0AB-04A140F42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Cloud Migration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C51E16-DF1B-4078-8CDD-D0A9258EFE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dirty="0">
                <a:solidFill>
                  <a:srgbClr val="FFFFFF"/>
                </a:solidFill>
              </a:rPr>
              <a:t>From on-premises to cloud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dirty="0">
                <a:solidFill>
                  <a:srgbClr val="FFFFFF"/>
                </a:solidFill>
              </a:rPr>
              <a:t>Some active, some waiting for phase-out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dirty="0">
                <a:solidFill>
                  <a:srgbClr val="FFFFFF"/>
                </a:solidFill>
              </a:rPr>
              <a:t>Low latency between systems</a:t>
            </a:r>
          </a:p>
        </p:txBody>
      </p:sp>
    </p:spTree>
    <p:extLst>
      <p:ext uri="{BB962C8B-B14F-4D97-AF65-F5344CB8AC3E}">
        <p14:creationId xmlns:p14="http://schemas.microsoft.com/office/powerpoint/2010/main" val="16281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8" name="Picture 2" descr="Calculator, Calculation, Insurance, Finance, Accounting">
            <a:extLst>
              <a:ext uri="{FF2B5EF4-FFF2-40B4-BE49-F238E27FC236}">
                <a16:creationId xmlns:a16="http://schemas.microsoft.com/office/drawing/2014/main" id="{8F1A772A-44C8-4A5B-9AC5-7370A9FEECBE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2CE0AD9-C085-43B1-B0AB-04A140F42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Sensitive data and services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1A5CF62-2E67-47FC-A087-53054FA88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Systems remain on-premises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Expose to outside world via APIs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Security and governance</a:t>
            </a:r>
          </a:p>
        </p:txBody>
      </p:sp>
    </p:spTree>
    <p:extLst>
      <p:ext uri="{BB962C8B-B14F-4D97-AF65-F5344CB8AC3E}">
        <p14:creationId xmlns:p14="http://schemas.microsoft.com/office/powerpoint/2010/main" val="1171902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Nautical Vessel, Tanker, North Sea">
            <a:extLst>
              <a:ext uri="{FF2B5EF4-FFF2-40B4-BE49-F238E27FC236}">
                <a16:creationId xmlns:a16="http://schemas.microsoft.com/office/drawing/2014/main" id="{09557E71-914A-4BFA-A695-1F32DFFB03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1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2CE0AD9-C085-43B1-B0AB-04A140F42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Work disconnected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22D93FE-73D4-41FA-8A4B-1B7CBD414E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Intermittent connection</a:t>
            </a:r>
            <a:endParaRPr lang="en-US" sz="2000">
              <a:solidFill>
                <a:srgbClr val="FFFFFF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Small API landscape in different locations</a:t>
            </a:r>
            <a:endParaRPr lang="en-US" sz="2000">
              <a:solidFill>
                <a:srgbClr val="FFFFFF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Single point of management</a:t>
            </a: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0600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6" name="Rectangle 72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 descr="Architecture, Fair, Building, Steel, Fair Construction">
            <a:extLst>
              <a:ext uri="{FF2B5EF4-FFF2-40B4-BE49-F238E27FC236}">
                <a16:creationId xmlns:a16="http://schemas.microsoft.com/office/drawing/2014/main" id="{D212096C-B5F4-4982-B147-9A339A5E9E8C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31" b="14969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2CE0AD9-C085-43B1-B0AB-04A140F42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Multi-cloud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1C6712D-E1C2-4863-AB58-65158BD35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Downtime is not allowed</a:t>
            </a:r>
          </a:p>
          <a:p>
            <a:r>
              <a:rPr lang="en-US" sz="2400" dirty="0">
                <a:solidFill>
                  <a:srgbClr val="FFFFFF"/>
                </a:solidFill>
              </a:rPr>
              <a:t>Deploy to multiple clouds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Different clouds have different strengths</a:t>
            </a:r>
          </a:p>
        </p:txBody>
      </p:sp>
    </p:spTree>
    <p:extLst>
      <p:ext uri="{BB962C8B-B14F-4D97-AF65-F5344CB8AC3E}">
        <p14:creationId xmlns:p14="http://schemas.microsoft.com/office/powerpoint/2010/main" val="50127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Problem, Solution, Help, Support, Information, Info">
            <a:extLst>
              <a:ext uri="{FF2B5EF4-FFF2-40B4-BE49-F238E27FC236}">
                <a16:creationId xmlns:a16="http://schemas.microsoft.com/office/drawing/2014/main" id="{0D226081-6B71-4B2B-B4F7-C1D5D462B4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3" r="15152" b="48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2" name="Rectangle 191">
            <a:extLst>
              <a:ext uri="{FF2B5EF4-FFF2-40B4-BE49-F238E27FC236}">
                <a16:creationId xmlns:a16="http://schemas.microsoft.com/office/drawing/2014/main" id="{111363A0-DE10-4C5C-827C-9CE8FB380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bg1">
              <a:alpha val="89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3C7955A-958C-4D99-BB51-6EE1B6943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758284"/>
            <a:ext cx="3657600" cy="31965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tx1"/>
                </a:solidFill>
              </a:rPr>
              <a:t>Demo time</a:t>
            </a:r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35A1A9B2-DA9A-487B-8B22-CFE8E073C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4063141"/>
            <a:ext cx="2586790" cy="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57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7ACFB6-5A39-45C0-8C7A-E2CBB0C0A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225" y="1429761"/>
            <a:ext cx="3781953" cy="7502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Eldert Grootenboer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7288" y="2953448"/>
            <a:ext cx="3137425" cy="12585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9474008-B810-4197-BAC3-92111052E75A}"/>
              </a:ext>
            </a:extLst>
          </p:cNvPr>
          <p:cNvGrpSpPr/>
          <p:nvPr/>
        </p:nvGrpSpPr>
        <p:grpSpPr>
          <a:xfrm>
            <a:off x="3498203" y="4998441"/>
            <a:ext cx="5195595" cy="830997"/>
            <a:chOff x="3729235" y="4998441"/>
            <a:chExt cx="5195595" cy="830997"/>
          </a:xfrm>
        </p:grpSpPr>
        <p:sp>
          <p:nvSpPr>
            <p:cNvPr id="9" name="Rectangle 8"/>
            <p:cNvSpPr/>
            <p:nvPr/>
          </p:nvSpPr>
          <p:spPr>
            <a:xfrm>
              <a:off x="4434258" y="4998441"/>
              <a:ext cx="449057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indent="-148389" defTabSz="914452">
                <a:defRPr/>
              </a:pPr>
              <a:r>
                <a:rPr lang="nl-NL" sz="4800" dirty="0">
                  <a:latin typeface="Segoe UI"/>
                </a:rPr>
                <a:t>@egrootenboer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1A41243-5E0C-4321-AE02-F27CC5E4F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9235" y="5098251"/>
              <a:ext cx="705022" cy="7050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547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docker logo transparent">
            <a:extLst>
              <a:ext uri="{FF2B5EF4-FFF2-40B4-BE49-F238E27FC236}">
                <a16:creationId xmlns:a16="http://schemas.microsoft.com/office/drawing/2014/main" id="{6EAFF8EF-CCF2-4A3C-85A1-7C039FD936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31" r="6468" b="33512"/>
          <a:stretch/>
        </p:blipFill>
        <p:spPr bwMode="auto">
          <a:xfrm>
            <a:off x="6750234" y="4331487"/>
            <a:ext cx="474365" cy="342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rai amsterdam">
            <a:extLst>
              <a:ext uri="{FF2B5EF4-FFF2-40B4-BE49-F238E27FC236}">
                <a16:creationId xmlns:a16="http://schemas.microsoft.com/office/drawing/2014/main" id="{25A600AD-C5FB-43AA-BE7F-FD7E19010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59779"/>
            <a:ext cx="5256141" cy="2998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36CA665-36F6-47AA-9162-602BFB3A3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Scenario</a:t>
            </a:r>
            <a:endParaRPr lang="en-NL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32AABA2-7E30-4622-B602-6901213AA0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61845" y="2619953"/>
            <a:ext cx="857381" cy="857381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3D953EEA-74F7-46F7-A368-1780C92E91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53156" y="2691634"/>
            <a:ext cx="697278" cy="69727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E950999-AF0E-48AA-8B58-71E1DC4DC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46210" y="1499886"/>
            <a:ext cx="652581" cy="51016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28003CF-0045-4E52-8B92-35645A5558F8}"/>
              </a:ext>
            </a:extLst>
          </p:cNvPr>
          <p:cNvSpPr/>
          <p:nvPr/>
        </p:nvSpPr>
        <p:spPr>
          <a:xfrm>
            <a:off x="6595350" y="1455318"/>
            <a:ext cx="5199771" cy="24487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E36FA9-7F36-46ED-B421-44830453190B}"/>
              </a:ext>
            </a:extLst>
          </p:cNvPr>
          <p:cNvSpPr/>
          <p:nvPr/>
        </p:nvSpPr>
        <p:spPr>
          <a:xfrm>
            <a:off x="6595350" y="4179174"/>
            <a:ext cx="5199771" cy="244874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33" name="Graphic 32">
            <a:extLst>
              <a:ext uri="{FF2B5EF4-FFF2-40B4-BE49-F238E27FC236}">
                <a16:creationId xmlns:a16="http://schemas.microsoft.com/office/drawing/2014/main" id="{A298BE07-F9EB-4675-9300-733C0B4288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08496" y="5446593"/>
            <a:ext cx="697278" cy="697278"/>
          </a:xfrm>
          <a:prstGeom prst="rect">
            <a:avLst/>
          </a:prstGeom>
        </p:spPr>
      </p:pic>
      <p:sp>
        <p:nvSpPr>
          <p:cNvPr id="35" name="Freeform 188">
            <a:extLst>
              <a:ext uri="{FF2B5EF4-FFF2-40B4-BE49-F238E27FC236}">
                <a16:creationId xmlns:a16="http://schemas.microsoft.com/office/drawing/2014/main" id="{DD82C0AF-6501-4290-95B6-ACDBA5447CAF}"/>
              </a:ext>
            </a:extLst>
          </p:cNvPr>
          <p:cNvSpPr>
            <a:spLocks noChangeAspect="1"/>
          </p:cNvSpPr>
          <p:nvPr/>
        </p:nvSpPr>
        <p:spPr bwMode="auto">
          <a:xfrm>
            <a:off x="10515193" y="2640491"/>
            <a:ext cx="548007" cy="702844"/>
          </a:xfrm>
          <a:custGeom>
            <a:avLst/>
            <a:gdLst>
              <a:gd name="connsiteX0" fmla="*/ 737517 w 1455401"/>
              <a:gd name="connsiteY0" fmla="*/ 911351 h 1866625"/>
              <a:gd name="connsiteX1" fmla="*/ 785815 w 1455401"/>
              <a:gd name="connsiteY1" fmla="*/ 937839 h 1866625"/>
              <a:gd name="connsiteX2" fmla="*/ 803471 w 1455401"/>
              <a:gd name="connsiteY2" fmla="*/ 1010286 h 1866625"/>
              <a:gd name="connsiteX3" fmla="*/ 784774 w 1455401"/>
              <a:gd name="connsiteY3" fmla="*/ 1079356 h 1866625"/>
              <a:gd name="connsiteX4" fmla="*/ 735697 w 1455401"/>
              <a:gd name="connsiteY4" fmla="*/ 1105062 h 1866625"/>
              <a:gd name="connsiteX5" fmla="*/ 685192 w 1455401"/>
              <a:gd name="connsiteY5" fmla="*/ 1079616 h 1866625"/>
              <a:gd name="connsiteX6" fmla="*/ 666627 w 1455401"/>
              <a:gd name="connsiteY6" fmla="*/ 1008726 h 1866625"/>
              <a:gd name="connsiteX7" fmla="*/ 685324 w 1455401"/>
              <a:gd name="connsiteY7" fmla="*/ 936797 h 1866625"/>
              <a:gd name="connsiteX8" fmla="*/ 737517 w 1455401"/>
              <a:gd name="connsiteY8" fmla="*/ 911351 h 1866625"/>
              <a:gd name="connsiteX9" fmla="*/ 974881 w 1455401"/>
              <a:gd name="connsiteY9" fmla="*/ 822027 h 1866625"/>
              <a:gd name="connsiteX10" fmla="*/ 974881 w 1455401"/>
              <a:gd name="connsiteY10" fmla="*/ 1194390 h 1866625"/>
              <a:gd name="connsiteX11" fmla="*/ 1215333 w 1455401"/>
              <a:gd name="connsiteY11" fmla="*/ 1194390 h 1866625"/>
              <a:gd name="connsiteX12" fmla="*/ 1215333 w 1455401"/>
              <a:gd name="connsiteY12" fmla="*/ 1106622 h 1866625"/>
              <a:gd name="connsiteX13" fmla="*/ 1087058 w 1455401"/>
              <a:gd name="connsiteY13" fmla="*/ 1106622 h 1866625"/>
              <a:gd name="connsiteX14" fmla="*/ 1087058 w 1455401"/>
              <a:gd name="connsiteY14" fmla="*/ 822027 h 1866625"/>
              <a:gd name="connsiteX15" fmla="*/ 738555 w 1455401"/>
              <a:gd name="connsiteY15" fmla="*/ 815793 h 1866625"/>
              <a:gd name="connsiteX16" fmla="*/ 639361 w 1455401"/>
              <a:gd name="connsiteY16" fmla="*/ 840592 h 1866625"/>
              <a:gd name="connsiteX17" fmla="*/ 571587 w 1455401"/>
              <a:gd name="connsiteY17" fmla="*/ 910832 h 1866625"/>
              <a:gd name="connsiteX18" fmla="*/ 547438 w 1455401"/>
              <a:gd name="connsiteY18" fmla="*/ 1013140 h 1866625"/>
              <a:gd name="connsiteX19" fmla="*/ 571328 w 1455401"/>
              <a:gd name="connsiteY19" fmla="*/ 1110386 h 1866625"/>
              <a:gd name="connsiteX20" fmla="*/ 638192 w 1455401"/>
              <a:gd name="connsiteY20" fmla="*/ 1177121 h 1866625"/>
              <a:gd name="connsiteX21" fmla="*/ 733622 w 1455401"/>
              <a:gd name="connsiteY21" fmla="*/ 1200880 h 1866625"/>
              <a:gd name="connsiteX22" fmla="*/ 776983 w 1455401"/>
              <a:gd name="connsiteY22" fmla="*/ 1196466 h 1866625"/>
              <a:gd name="connsiteX23" fmla="*/ 824244 w 1455401"/>
              <a:gd name="connsiteY23" fmla="*/ 1244504 h 1866625"/>
              <a:gd name="connsiteX24" fmla="*/ 964983 w 1455401"/>
              <a:gd name="connsiteY24" fmla="*/ 1244504 h 1866625"/>
              <a:gd name="connsiteX25" fmla="*/ 866571 w 1455401"/>
              <a:gd name="connsiteY25" fmla="*/ 1149465 h 1866625"/>
              <a:gd name="connsiteX26" fmla="*/ 922399 w 1455401"/>
              <a:gd name="connsiteY26" fmla="*/ 1007169 h 1866625"/>
              <a:gd name="connsiteX27" fmla="*/ 899420 w 1455401"/>
              <a:gd name="connsiteY27" fmla="*/ 907325 h 1866625"/>
              <a:gd name="connsiteX28" fmla="*/ 834241 w 1455401"/>
              <a:gd name="connsiteY28" fmla="*/ 839555 h 1866625"/>
              <a:gd name="connsiteX29" fmla="*/ 738555 w 1455401"/>
              <a:gd name="connsiteY29" fmla="*/ 815793 h 1866625"/>
              <a:gd name="connsiteX30" fmla="*/ 391194 w 1455401"/>
              <a:gd name="connsiteY30" fmla="*/ 815793 h 1866625"/>
              <a:gd name="connsiteX31" fmla="*/ 281097 w 1455401"/>
              <a:gd name="connsiteY31" fmla="*/ 848123 h 1866625"/>
              <a:gd name="connsiteX32" fmla="*/ 240067 w 1455401"/>
              <a:gd name="connsiteY32" fmla="*/ 934462 h 1866625"/>
              <a:gd name="connsiteX33" fmla="*/ 329914 w 1455401"/>
              <a:gd name="connsiteY33" fmla="*/ 1046120 h 1866625"/>
              <a:gd name="connsiteX34" fmla="*/ 367955 w 1455401"/>
              <a:gd name="connsiteY34" fmla="*/ 1062479 h 1866625"/>
              <a:gd name="connsiteX35" fmla="*/ 383276 w 1455401"/>
              <a:gd name="connsiteY35" fmla="*/ 1075330 h 1866625"/>
              <a:gd name="connsiteX36" fmla="*/ 388337 w 1455401"/>
              <a:gd name="connsiteY36" fmla="*/ 1091301 h 1866625"/>
              <a:gd name="connsiteX37" fmla="*/ 378212 w 1455401"/>
              <a:gd name="connsiteY37" fmla="*/ 1110645 h 1866625"/>
              <a:gd name="connsiteX38" fmla="*/ 349649 w 1455401"/>
              <a:gd name="connsiteY38" fmla="*/ 1117266 h 1866625"/>
              <a:gd name="connsiteX39" fmla="*/ 296937 w 1455401"/>
              <a:gd name="connsiteY39" fmla="*/ 1106750 h 1866625"/>
              <a:gd name="connsiteX40" fmla="*/ 245263 w 1455401"/>
              <a:gd name="connsiteY40" fmla="*/ 1079097 h 1866625"/>
              <a:gd name="connsiteX41" fmla="*/ 245263 w 1455401"/>
              <a:gd name="connsiteY41" fmla="*/ 1181145 h 1866625"/>
              <a:gd name="connsiteX42" fmla="*/ 352243 w 1455401"/>
              <a:gd name="connsiteY42" fmla="*/ 1200880 h 1866625"/>
              <a:gd name="connsiteX43" fmla="*/ 438454 w 1455401"/>
              <a:gd name="connsiteY43" fmla="*/ 1187378 h 1866625"/>
              <a:gd name="connsiteX44" fmla="*/ 494152 w 1455401"/>
              <a:gd name="connsiteY44" fmla="*/ 1146351 h 1866625"/>
              <a:gd name="connsiteX45" fmla="*/ 514018 w 1455401"/>
              <a:gd name="connsiteY45" fmla="*/ 1081695 h 1866625"/>
              <a:gd name="connsiteX46" fmla="*/ 489997 w 1455401"/>
              <a:gd name="connsiteY46" fmla="*/ 1015737 h 1866625"/>
              <a:gd name="connsiteX47" fmla="*/ 408072 w 1455401"/>
              <a:gd name="connsiteY47" fmla="*/ 964582 h 1866625"/>
              <a:gd name="connsiteX48" fmla="*/ 369512 w 1455401"/>
              <a:gd name="connsiteY48" fmla="*/ 944719 h 1866625"/>
              <a:gd name="connsiteX49" fmla="*/ 360293 w 1455401"/>
              <a:gd name="connsiteY49" fmla="*/ 925372 h 1866625"/>
              <a:gd name="connsiteX50" fmla="*/ 371719 w 1455401"/>
              <a:gd name="connsiteY50" fmla="*/ 906159 h 1866625"/>
              <a:gd name="connsiteX51" fmla="*/ 401842 w 1455401"/>
              <a:gd name="connsiteY51" fmla="*/ 899147 h 1866625"/>
              <a:gd name="connsiteX52" fmla="*/ 494283 w 1455401"/>
              <a:gd name="connsiteY52" fmla="*/ 924853 h 1866625"/>
              <a:gd name="connsiteX53" fmla="*/ 494283 w 1455401"/>
              <a:gd name="connsiteY53" fmla="*/ 830076 h 1866625"/>
              <a:gd name="connsiteX54" fmla="*/ 456761 w 1455401"/>
              <a:gd name="connsiteY54" fmla="*/ 821245 h 1866625"/>
              <a:gd name="connsiteX55" fmla="*/ 427029 w 1455401"/>
              <a:gd name="connsiteY55" fmla="*/ 817350 h 1866625"/>
              <a:gd name="connsiteX56" fmla="*/ 391194 w 1455401"/>
              <a:gd name="connsiteY56" fmla="*/ 815793 h 1866625"/>
              <a:gd name="connsiteX57" fmla="*/ 1 w 1455401"/>
              <a:gd name="connsiteY57" fmla="*/ 235984 h 1866625"/>
              <a:gd name="connsiteX58" fmla="*/ 1 w 1455401"/>
              <a:gd name="connsiteY58" fmla="*/ 257081 h 1866625"/>
              <a:gd name="connsiteX59" fmla="*/ 1 w 1455401"/>
              <a:gd name="connsiteY59" fmla="*/ 296835 h 1866625"/>
              <a:gd name="connsiteX60" fmla="*/ 0 w 1455401"/>
              <a:gd name="connsiteY60" fmla="*/ 296838 h 1866625"/>
              <a:gd name="connsiteX61" fmla="*/ 1 w 1455401"/>
              <a:gd name="connsiteY61" fmla="*/ 235984 h 1866625"/>
              <a:gd name="connsiteX62" fmla="*/ 727701 w 1455401"/>
              <a:gd name="connsiteY62" fmla="*/ 107085 h 1866625"/>
              <a:gd name="connsiteX63" fmla="*/ 225411 w 1455401"/>
              <a:gd name="connsiteY63" fmla="*/ 254506 h 1866625"/>
              <a:gd name="connsiteX64" fmla="*/ 727701 w 1455401"/>
              <a:gd name="connsiteY64" fmla="*/ 401926 h 1866625"/>
              <a:gd name="connsiteX65" fmla="*/ 1229991 w 1455401"/>
              <a:gd name="connsiteY65" fmla="*/ 254506 h 1866625"/>
              <a:gd name="connsiteX66" fmla="*/ 727701 w 1455401"/>
              <a:gd name="connsiteY66" fmla="*/ 107085 h 1866625"/>
              <a:gd name="connsiteX67" fmla="*/ 727700 w 1455401"/>
              <a:gd name="connsiteY67" fmla="*/ 0 h 1866625"/>
              <a:gd name="connsiteX68" fmla="*/ 1451644 w 1455401"/>
              <a:gd name="connsiteY68" fmla="*/ 266488 h 1866625"/>
              <a:gd name="connsiteX69" fmla="*/ 1454289 w 1455401"/>
              <a:gd name="connsiteY69" fmla="*/ 287858 h 1866625"/>
              <a:gd name="connsiteX70" fmla="*/ 1455400 w 1455401"/>
              <a:gd name="connsiteY70" fmla="*/ 287858 h 1866625"/>
              <a:gd name="connsiteX71" fmla="*/ 1455400 w 1455401"/>
              <a:gd name="connsiteY71" fmla="*/ 296838 h 1866625"/>
              <a:gd name="connsiteX72" fmla="*/ 1455401 w 1455401"/>
              <a:gd name="connsiteY72" fmla="*/ 1569784 h 1866625"/>
              <a:gd name="connsiteX73" fmla="*/ 1455401 w 1455401"/>
              <a:gd name="connsiteY73" fmla="*/ 1569787 h 1866625"/>
              <a:gd name="connsiteX74" fmla="*/ 1455401 w 1455401"/>
              <a:gd name="connsiteY74" fmla="*/ 1569790 h 1866625"/>
              <a:gd name="connsiteX75" fmla="*/ 1455401 w 1455401"/>
              <a:gd name="connsiteY75" fmla="*/ 1578767 h 1866625"/>
              <a:gd name="connsiteX76" fmla="*/ 1454289 w 1455401"/>
              <a:gd name="connsiteY76" fmla="*/ 1578767 h 1866625"/>
              <a:gd name="connsiteX77" fmla="*/ 1451644 w 1455401"/>
              <a:gd name="connsiteY77" fmla="*/ 1600137 h 1866625"/>
              <a:gd name="connsiteX78" fmla="*/ 727701 w 1455401"/>
              <a:gd name="connsiteY78" fmla="*/ 1866625 h 1866625"/>
              <a:gd name="connsiteX79" fmla="*/ 3758 w 1455401"/>
              <a:gd name="connsiteY79" fmla="*/ 1600137 h 1866625"/>
              <a:gd name="connsiteX80" fmla="*/ 1113 w 1455401"/>
              <a:gd name="connsiteY80" fmla="*/ 1578767 h 1866625"/>
              <a:gd name="connsiteX81" fmla="*/ 1 w 1455401"/>
              <a:gd name="connsiteY81" fmla="*/ 1578767 h 1866625"/>
              <a:gd name="connsiteX82" fmla="*/ 1 w 1455401"/>
              <a:gd name="connsiteY82" fmla="*/ 1569787 h 1866625"/>
              <a:gd name="connsiteX83" fmla="*/ 1 w 1455401"/>
              <a:gd name="connsiteY83" fmla="*/ 296841 h 1866625"/>
              <a:gd name="connsiteX84" fmla="*/ 1 w 1455401"/>
              <a:gd name="connsiteY84" fmla="*/ 296835 h 1866625"/>
              <a:gd name="connsiteX85" fmla="*/ 1 w 1455401"/>
              <a:gd name="connsiteY85" fmla="*/ 296835 h 1866625"/>
              <a:gd name="connsiteX86" fmla="*/ 3758 w 1455401"/>
              <a:gd name="connsiteY86" fmla="*/ 266488 h 1866625"/>
              <a:gd name="connsiteX87" fmla="*/ 727700 w 1455401"/>
              <a:gd name="connsiteY87" fmla="*/ 0 h 186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455401" h="1866625">
                <a:moveTo>
                  <a:pt x="737517" y="911351"/>
                </a:moveTo>
                <a:cubicBezTo>
                  <a:pt x="757941" y="911351"/>
                  <a:pt x="774041" y="920179"/>
                  <a:pt x="785815" y="937839"/>
                </a:cubicBezTo>
                <a:cubicBezTo>
                  <a:pt x="797585" y="955495"/>
                  <a:pt x="803471" y="979644"/>
                  <a:pt x="803471" y="1010286"/>
                </a:cubicBezTo>
                <a:cubicBezTo>
                  <a:pt x="803471" y="1039193"/>
                  <a:pt x="797241" y="1062219"/>
                  <a:pt x="784774" y="1079356"/>
                </a:cubicBezTo>
                <a:cubicBezTo>
                  <a:pt x="772310" y="1096493"/>
                  <a:pt x="755951" y="1105062"/>
                  <a:pt x="735697" y="1105062"/>
                </a:cubicBezTo>
                <a:cubicBezTo>
                  <a:pt x="714406" y="1105062"/>
                  <a:pt x="697571" y="1096582"/>
                  <a:pt x="685192" y="1079616"/>
                </a:cubicBezTo>
                <a:cubicBezTo>
                  <a:pt x="672814" y="1062649"/>
                  <a:pt x="666627" y="1039023"/>
                  <a:pt x="666627" y="1008726"/>
                </a:cubicBezTo>
                <a:cubicBezTo>
                  <a:pt x="666627" y="977739"/>
                  <a:pt x="672857" y="953764"/>
                  <a:pt x="685324" y="936797"/>
                </a:cubicBezTo>
                <a:cubicBezTo>
                  <a:pt x="697787" y="919834"/>
                  <a:pt x="715184" y="911351"/>
                  <a:pt x="737517" y="911351"/>
                </a:cubicBezTo>
                <a:close/>
                <a:moveTo>
                  <a:pt x="974881" y="822027"/>
                </a:moveTo>
                <a:lnTo>
                  <a:pt x="974881" y="1194390"/>
                </a:lnTo>
                <a:lnTo>
                  <a:pt x="1215333" y="1194390"/>
                </a:lnTo>
                <a:lnTo>
                  <a:pt x="1215333" y="1106622"/>
                </a:lnTo>
                <a:lnTo>
                  <a:pt x="1087058" y="1106622"/>
                </a:lnTo>
                <a:lnTo>
                  <a:pt x="1087058" y="822027"/>
                </a:lnTo>
                <a:close/>
                <a:moveTo>
                  <a:pt x="738555" y="815793"/>
                </a:moveTo>
                <a:cubicBezTo>
                  <a:pt x="701508" y="815793"/>
                  <a:pt x="668443" y="824059"/>
                  <a:pt x="639361" y="840592"/>
                </a:cubicBezTo>
                <a:cubicBezTo>
                  <a:pt x="610279" y="857125"/>
                  <a:pt x="587687" y="880538"/>
                  <a:pt x="571587" y="910832"/>
                </a:cubicBezTo>
                <a:cubicBezTo>
                  <a:pt x="555488" y="941126"/>
                  <a:pt x="547438" y="975230"/>
                  <a:pt x="547438" y="1013140"/>
                </a:cubicBezTo>
                <a:cubicBezTo>
                  <a:pt x="547438" y="1049322"/>
                  <a:pt x="555403" y="1081737"/>
                  <a:pt x="571328" y="1110386"/>
                </a:cubicBezTo>
                <a:cubicBezTo>
                  <a:pt x="587253" y="1139037"/>
                  <a:pt x="609543" y="1161282"/>
                  <a:pt x="638192" y="1177121"/>
                </a:cubicBezTo>
                <a:cubicBezTo>
                  <a:pt x="666843" y="1192961"/>
                  <a:pt x="698651" y="1200880"/>
                  <a:pt x="733622" y="1200880"/>
                </a:cubicBezTo>
                <a:cubicBezTo>
                  <a:pt x="748680" y="1200880"/>
                  <a:pt x="763137" y="1199408"/>
                  <a:pt x="776983" y="1196466"/>
                </a:cubicBezTo>
                <a:lnTo>
                  <a:pt x="824244" y="1244504"/>
                </a:lnTo>
                <a:lnTo>
                  <a:pt x="964983" y="1244504"/>
                </a:lnTo>
                <a:lnTo>
                  <a:pt x="866571" y="1149465"/>
                </a:lnTo>
                <a:cubicBezTo>
                  <a:pt x="903791" y="1112248"/>
                  <a:pt x="922399" y="1064814"/>
                  <a:pt x="922399" y="1007169"/>
                </a:cubicBezTo>
                <a:cubicBezTo>
                  <a:pt x="922399" y="969949"/>
                  <a:pt x="914737" y="936669"/>
                  <a:pt x="899420" y="907325"/>
                </a:cubicBezTo>
                <a:cubicBezTo>
                  <a:pt x="884099" y="877983"/>
                  <a:pt x="862373" y="855391"/>
                  <a:pt x="834241" y="839555"/>
                </a:cubicBezTo>
                <a:cubicBezTo>
                  <a:pt x="806111" y="823715"/>
                  <a:pt x="774215" y="815793"/>
                  <a:pt x="738555" y="815793"/>
                </a:cubicBezTo>
                <a:close/>
                <a:moveTo>
                  <a:pt x="391194" y="815793"/>
                </a:moveTo>
                <a:cubicBezTo>
                  <a:pt x="345146" y="815793"/>
                  <a:pt x="308448" y="826569"/>
                  <a:pt x="281097" y="848123"/>
                </a:cubicBezTo>
                <a:cubicBezTo>
                  <a:pt x="253743" y="869674"/>
                  <a:pt x="240067" y="898454"/>
                  <a:pt x="240067" y="934462"/>
                </a:cubicBezTo>
                <a:cubicBezTo>
                  <a:pt x="240067" y="985877"/>
                  <a:pt x="270016" y="1023094"/>
                  <a:pt x="329914" y="1046120"/>
                </a:cubicBezTo>
                <a:cubicBezTo>
                  <a:pt x="348437" y="1053043"/>
                  <a:pt x="361117" y="1058495"/>
                  <a:pt x="367955" y="1062479"/>
                </a:cubicBezTo>
                <a:cubicBezTo>
                  <a:pt x="374793" y="1066459"/>
                  <a:pt x="379900" y="1070745"/>
                  <a:pt x="383276" y="1075330"/>
                </a:cubicBezTo>
                <a:cubicBezTo>
                  <a:pt x="386652" y="1079918"/>
                  <a:pt x="388337" y="1085242"/>
                  <a:pt x="388337" y="1091301"/>
                </a:cubicBezTo>
                <a:cubicBezTo>
                  <a:pt x="388337" y="1099784"/>
                  <a:pt x="384964" y="1106231"/>
                  <a:pt x="378212" y="1110645"/>
                </a:cubicBezTo>
                <a:cubicBezTo>
                  <a:pt x="371459" y="1115059"/>
                  <a:pt x="361938" y="1117266"/>
                  <a:pt x="349649" y="1117266"/>
                </a:cubicBezTo>
                <a:cubicBezTo>
                  <a:pt x="333375" y="1117266"/>
                  <a:pt x="315805" y="1113762"/>
                  <a:pt x="296937" y="1106750"/>
                </a:cubicBezTo>
                <a:cubicBezTo>
                  <a:pt x="278066" y="1099742"/>
                  <a:pt x="260843" y="1090523"/>
                  <a:pt x="245263" y="1079097"/>
                </a:cubicBezTo>
                <a:lnTo>
                  <a:pt x="245263" y="1181145"/>
                </a:lnTo>
                <a:cubicBezTo>
                  <a:pt x="277632" y="1194301"/>
                  <a:pt x="313296" y="1200880"/>
                  <a:pt x="352243" y="1200880"/>
                </a:cubicBezTo>
                <a:cubicBezTo>
                  <a:pt x="385828" y="1200880"/>
                  <a:pt x="414565" y="1196380"/>
                  <a:pt x="438454" y="1187378"/>
                </a:cubicBezTo>
                <a:cubicBezTo>
                  <a:pt x="462344" y="1178376"/>
                  <a:pt x="480910" y="1164700"/>
                  <a:pt x="494152" y="1146351"/>
                </a:cubicBezTo>
                <a:cubicBezTo>
                  <a:pt x="507397" y="1127999"/>
                  <a:pt x="514018" y="1106448"/>
                  <a:pt x="514018" y="1081695"/>
                </a:cubicBezTo>
                <a:cubicBezTo>
                  <a:pt x="514018" y="1056245"/>
                  <a:pt x="506011" y="1034260"/>
                  <a:pt x="489997" y="1015737"/>
                </a:cubicBezTo>
                <a:cubicBezTo>
                  <a:pt x="473987" y="997214"/>
                  <a:pt x="446678" y="980163"/>
                  <a:pt x="408072" y="964582"/>
                </a:cubicBezTo>
                <a:cubicBezTo>
                  <a:pt x="388511" y="956447"/>
                  <a:pt x="375657" y="949826"/>
                  <a:pt x="369512" y="944719"/>
                </a:cubicBezTo>
                <a:cubicBezTo>
                  <a:pt x="363367" y="939612"/>
                  <a:pt x="360293" y="933162"/>
                  <a:pt x="360293" y="925372"/>
                </a:cubicBezTo>
                <a:cubicBezTo>
                  <a:pt x="360293" y="917237"/>
                  <a:pt x="364103" y="910832"/>
                  <a:pt x="371719" y="906159"/>
                </a:cubicBezTo>
                <a:cubicBezTo>
                  <a:pt x="379338" y="901482"/>
                  <a:pt x="389378" y="899147"/>
                  <a:pt x="401842" y="899147"/>
                </a:cubicBezTo>
                <a:cubicBezTo>
                  <a:pt x="432136" y="899147"/>
                  <a:pt x="462948" y="907716"/>
                  <a:pt x="494283" y="924853"/>
                </a:cubicBezTo>
                <a:lnTo>
                  <a:pt x="494283" y="830076"/>
                </a:lnTo>
                <a:cubicBezTo>
                  <a:pt x="478184" y="825748"/>
                  <a:pt x="465677" y="822805"/>
                  <a:pt x="456761" y="821245"/>
                </a:cubicBezTo>
                <a:cubicBezTo>
                  <a:pt x="447847" y="819688"/>
                  <a:pt x="437936" y="818391"/>
                  <a:pt x="427029" y="817350"/>
                </a:cubicBezTo>
                <a:cubicBezTo>
                  <a:pt x="416122" y="816312"/>
                  <a:pt x="404177" y="815793"/>
                  <a:pt x="391194" y="815793"/>
                </a:cubicBezTo>
                <a:close/>
                <a:moveTo>
                  <a:pt x="1" y="235984"/>
                </a:moveTo>
                <a:cubicBezTo>
                  <a:pt x="1" y="233280"/>
                  <a:pt x="1" y="238148"/>
                  <a:pt x="1" y="257081"/>
                </a:cubicBezTo>
                <a:lnTo>
                  <a:pt x="1" y="296835"/>
                </a:lnTo>
                <a:lnTo>
                  <a:pt x="0" y="296838"/>
                </a:lnTo>
                <a:cubicBezTo>
                  <a:pt x="0" y="296839"/>
                  <a:pt x="0" y="242745"/>
                  <a:pt x="1" y="235984"/>
                </a:cubicBezTo>
                <a:close/>
                <a:moveTo>
                  <a:pt x="727701" y="107085"/>
                </a:moveTo>
                <a:cubicBezTo>
                  <a:pt x="450294" y="107085"/>
                  <a:pt x="225411" y="173087"/>
                  <a:pt x="225411" y="254506"/>
                </a:cubicBezTo>
                <a:cubicBezTo>
                  <a:pt x="225411" y="335924"/>
                  <a:pt x="450294" y="401926"/>
                  <a:pt x="727701" y="401926"/>
                </a:cubicBezTo>
                <a:cubicBezTo>
                  <a:pt x="1005108" y="401926"/>
                  <a:pt x="1229991" y="335924"/>
                  <a:pt x="1229991" y="254506"/>
                </a:cubicBezTo>
                <a:cubicBezTo>
                  <a:pt x="1229991" y="173087"/>
                  <a:pt x="1005108" y="107085"/>
                  <a:pt x="727701" y="107085"/>
                </a:cubicBezTo>
                <a:close/>
                <a:moveTo>
                  <a:pt x="727700" y="0"/>
                </a:moveTo>
                <a:cubicBezTo>
                  <a:pt x="1104479" y="0"/>
                  <a:pt x="1414378" y="116806"/>
                  <a:pt x="1451644" y="266488"/>
                </a:cubicBezTo>
                <a:lnTo>
                  <a:pt x="1454289" y="287858"/>
                </a:lnTo>
                <a:lnTo>
                  <a:pt x="1455400" y="287858"/>
                </a:lnTo>
                <a:lnTo>
                  <a:pt x="1455400" y="296838"/>
                </a:lnTo>
                <a:cubicBezTo>
                  <a:pt x="1455400" y="510492"/>
                  <a:pt x="1455401" y="1357626"/>
                  <a:pt x="1455401" y="1569784"/>
                </a:cubicBezTo>
                <a:lnTo>
                  <a:pt x="1455401" y="1569787"/>
                </a:lnTo>
                <a:lnTo>
                  <a:pt x="1455401" y="1569790"/>
                </a:lnTo>
                <a:lnTo>
                  <a:pt x="1455401" y="1578767"/>
                </a:lnTo>
                <a:lnTo>
                  <a:pt x="1454289" y="1578767"/>
                </a:lnTo>
                <a:lnTo>
                  <a:pt x="1451644" y="1600137"/>
                </a:lnTo>
                <a:cubicBezTo>
                  <a:pt x="1414379" y="1749819"/>
                  <a:pt x="1104480" y="1866625"/>
                  <a:pt x="727701" y="1866625"/>
                </a:cubicBezTo>
                <a:cubicBezTo>
                  <a:pt x="350922" y="1866625"/>
                  <a:pt x="41024" y="1749819"/>
                  <a:pt x="3758" y="1600137"/>
                </a:cubicBezTo>
                <a:lnTo>
                  <a:pt x="1113" y="1578767"/>
                </a:lnTo>
                <a:lnTo>
                  <a:pt x="1" y="1578767"/>
                </a:lnTo>
                <a:lnTo>
                  <a:pt x="1" y="1569787"/>
                </a:lnTo>
                <a:lnTo>
                  <a:pt x="1" y="296841"/>
                </a:lnTo>
                <a:lnTo>
                  <a:pt x="1" y="296835"/>
                </a:lnTo>
                <a:lnTo>
                  <a:pt x="1" y="296835"/>
                </a:lnTo>
                <a:lnTo>
                  <a:pt x="3758" y="266488"/>
                </a:lnTo>
                <a:cubicBezTo>
                  <a:pt x="41023" y="116806"/>
                  <a:pt x="350921" y="0"/>
                  <a:pt x="7277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74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6" name="Freeform 188">
            <a:extLst>
              <a:ext uri="{FF2B5EF4-FFF2-40B4-BE49-F238E27FC236}">
                <a16:creationId xmlns:a16="http://schemas.microsoft.com/office/drawing/2014/main" id="{67F1EA1D-E5F0-48EF-9544-4D9321E3E57C}"/>
              </a:ext>
            </a:extLst>
          </p:cNvPr>
          <p:cNvSpPr>
            <a:spLocks noChangeAspect="1"/>
          </p:cNvSpPr>
          <p:nvPr/>
        </p:nvSpPr>
        <p:spPr bwMode="auto">
          <a:xfrm>
            <a:off x="10515193" y="5406161"/>
            <a:ext cx="548007" cy="702844"/>
          </a:xfrm>
          <a:custGeom>
            <a:avLst/>
            <a:gdLst>
              <a:gd name="connsiteX0" fmla="*/ 737517 w 1455401"/>
              <a:gd name="connsiteY0" fmla="*/ 911351 h 1866625"/>
              <a:gd name="connsiteX1" fmla="*/ 785815 w 1455401"/>
              <a:gd name="connsiteY1" fmla="*/ 937839 h 1866625"/>
              <a:gd name="connsiteX2" fmla="*/ 803471 w 1455401"/>
              <a:gd name="connsiteY2" fmla="*/ 1010286 h 1866625"/>
              <a:gd name="connsiteX3" fmla="*/ 784774 w 1455401"/>
              <a:gd name="connsiteY3" fmla="*/ 1079356 h 1866625"/>
              <a:gd name="connsiteX4" fmla="*/ 735697 w 1455401"/>
              <a:gd name="connsiteY4" fmla="*/ 1105062 h 1866625"/>
              <a:gd name="connsiteX5" fmla="*/ 685192 w 1455401"/>
              <a:gd name="connsiteY5" fmla="*/ 1079616 h 1866625"/>
              <a:gd name="connsiteX6" fmla="*/ 666627 w 1455401"/>
              <a:gd name="connsiteY6" fmla="*/ 1008726 h 1866625"/>
              <a:gd name="connsiteX7" fmla="*/ 685324 w 1455401"/>
              <a:gd name="connsiteY7" fmla="*/ 936797 h 1866625"/>
              <a:gd name="connsiteX8" fmla="*/ 737517 w 1455401"/>
              <a:gd name="connsiteY8" fmla="*/ 911351 h 1866625"/>
              <a:gd name="connsiteX9" fmla="*/ 974881 w 1455401"/>
              <a:gd name="connsiteY9" fmla="*/ 822027 h 1866625"/>
              <a:gd name="connsiteX10" fmla="*/ 974881 w 1455401"/>
              <a:gd name="connsiteY10" fmla="*/ 1194390 h 1866625"/>
              <a:gd name="connsiteX11" fmla="*/ 1215333 w 1455401"/>
              <a:gd name="connsiteY11" fmla="*/ 1194390 h 1866625"/>
              <a:gd name="connsiteX12" fmla="*/ 1215333 w 1455401"/>
              <a:gd name="connsiteY12" fmla="*/ 1106622 h 1866625"/>
              <a:gd name="connsiteX13" fmla="*/ 1087058 w 1455401"/>
              <a:gd name="connsiteY13" fmla="*/ 1106622 h 1866625"/>
              <a:gd name="connsiteX14" fmla="*/ 1087058 w 1455401"/>
              <a:gd name="connsiteY14" fmla="*/ 822027 h 1866625"/>
              <a:gd name="connsiteX15" fmla="*/ 738555 w 1455401"/>
              <a:gd name="connsiteY15" fmla="*/ 815793 h 1866625"/>
              <a:gd name="connsiteX16" fmla="*/ 639361 w 1455401"/>
              <a:gd name="connsiteY16" fmla="*/ 840592 h 1866625"/>
              <a:gd name="connsiteX17" fmla="*/ 571587 w 1455401"/>
              <a:gd name="connsiteY17" fmla="*/ 910832 h 1866625"/>
              <a:gd name="connsiteX18" fmla="*/ 547438 w 1455401"/>
              <a:gd name="connsiteY18" fmla="*/ 1013140 h 1866625"/>
              <a:gd name="connsiteX19" fmla="*/ 571328 w 1455401"/>
              <a:gd name="connsiteY19" fmla="*/ 1110386 h 1866625"/>
              <a:gd name="connsiteX20" fmla="*/ 638192 w 1455401"/>
              <a:gd name="connsiteY20" fmla="*/ 1177121 h 1866625"/>
              <a:gd name="connsiteX21" fmla="*/ 733622 w 1455401"/>
              <a:gd name="connsiteY21" fmla="*/ 1200880 h 1866625"/>
              <a:gd name="connsiteX22" fmla="*/ 776983 w 1455401"/>
              <a:gd name="connsiteY22" fmla="*/ 1196466 h 1866625"/>
              <a:gd name="connsiteX23" fmla="*/ 824244 w 1455401"/>
              <a:gd name="connsiteY23" fmla="*/ 1244504 h 1866625"/>
              <a:gd name="connsiteX24" fmla="*/ 964983 w 1455401"/>
              <a:gd name="connsiteY24" fmla="*/ 1244504 h 1866625"/>
              <a:gd name="connsiteX25" fmla="*/ 866571 w 1455401"/>
              <a:gd name="connsiteY25" fmla="*/ 1149465 h 1866625"/>
              <a:gd name="connsiteX26" fmla="*/ 922399 w 1455401"/>
              <a:gd name="connsiteY26" fmla="*/ 1007169 h 1866625"/>
              <a:gd name="connsiteX27" fmla="*/ 899420 w 1455401"/>
              <a:gd name="connsiteY27" fmla="*/ 907325 h 1866625"/>
              <a:gd name="connsiteX28" fmla="*/ 834241 w 1455401"/>
              <a:gd name="connsiteY28" fmla="*/ 839555 h 1866625"/>
              <a:gd name="connsiteX29" fmla="*/ 738555 w 1455401"/>
              <a:gd name="connsiteY29" fmla="*/ 815793 h 1866625"/>
              <a:gd name="connsiteX30" fmla="*/ 391194 w 1455401"/>
              <a:gd name="connsiteY30" fmla="*/ 815793 h 1866625"/>
              <a:gd name="connsiteX31" fmla="*/ 281097 w 1455401"/>
              <a:gd name="connsiteY31" fmla="*/ 848123 h 1866625"/>
              <a:gd name="connsiteX32" fmla="*/ 240067 w 1455401"/>
              <a:gd name="connsiteY32" fmla="*/ 934462 h 1866625"/>
              <a:gd name="connsiteX33" fmla="*/ 329914 w 1455401"/>
              <a:gd name="connsiteY33" fmla="*/ 1046120 h 1866625"/>
              <a:gd name="connsiteX34" fmla="*/ 367955 w 1455401"/>
              <a:gd name="connsiteY34" fmla="*/ 1062479 h 1866625"/>
              <a:gd name="connsiteX35" fmla="*/ 383276 w 1455401"/>
              <a:gd name="connsiteY35" fmla="*/ 1075330 h 1866625"/>
              <a:gd name="connsiteX36" fmla="*/ 388337 w 1455401"/>
              <a:gd name="connsiteY36" fmla="*/ 1091301 h 1866625"/>
              <a:gd name="connsiteX37" fmla="*/ 378212 w 1455401"/>
              <a:gd name="connsiteY37" fmla="*/ 1110645 h 1866625"/>
              <a:gd name="connsiteX38" fmla="*/ 349649 w 1455401"/>
              <a:gd name="connsiteY38" fmla="*/ 1117266 h 1866625"/>
              <a:gd name="connsiteX39" fmla="*/ 296937 w 1455401"/>
              <a:gd name="connsiteY39" fmla="*/ 1106750 h 1866625"/>
              <a:gd name="connsiteX40" fmla="*/ 245263 w 1455401"/>
              <a:gd name="connsiteY40" fmla="*/ 1079097 h 1866625"/>
              <a:gd name="connsiteX41" fmla="*/ 245263 w 1455401"/>
              <a:gd name="connsiteY41" fmla="*/ 1181145 h 1866625"/>
              <a:gd name="connsiteX42" fmla="*/ 352243 w 1455401"/>
              <a:gd name="connsiteY42" fmla="*/ 1200880 h 1866625"/>
              <a:gd name="connsiteX43" fmla="*/ 438454 w 1455401"/>
              <a:gd name="connsiteY43" fmla="*/ 1187378 h 1866625"/>
              <a:gd name="connsiteX44" fmla="*/ 494152 w 1455401"/>
              <a:gd name="connsiteY44" fmla="*/ 1146351 h 1866625"/>
              <a:gd name="connsiteX45" fmla="*/ 514018 w 1455401"/>
              <a:gd name="connsiteY45" fmla="*/ 1081695 h 1866625"/>
              <a:gd name="connsiteX46" fmla="*/ 489997 w 1455401"/>
              <a:gd name="connsiteY46" fmla="*/ 1015737 h 1866625"/>
              <a:gd name="connsiteX47" fmla="*/ 408072 w 1455401"/>
              <a:gd name="connsiteY47" fmla="*/ 964582 h 1866625"/>
              <a:gd name="connsiteX48" fmla="*/ 369512 w 1455401"/>
              <a:gd name="connsiteY48" fmla="*/ 944719 h 1866625"/>
              <a:gd name="connsiteX49" fmla="*/ 360293 w 1455401"/>
              <a:gd name="connsiteY49" fmla="*/ 925372 h 1866625"/>
              <a:gd name="connsiteX50" fmla="*/ 371719 w 1455401"/>
              <a:gd name="connsiteY50" fmla="*/ 906159 h 1866625"/>
              <a:gd name="connsiteX51" fmla="*/ 401842 w 1455401"/>
              <a:gd name="connsiteY51" fmla="*/ 899147 h 1866625"/>
              <a:gd name="connsiteX52" fmla="*/ 494283 w 1455401"/>
              <a:gd name="connsiteY52" fmla="*/ 924853 h 1866625"/>
              <a:gd name="connsiteX53" fmla="*/ 494283 w 1455401"/>
              <a:gd name="connsiteY53" fmla="*/ 830076 h 1866625"/>
              <a:gd name="connsiteX54" fmla="*/ 456761 w 1455401"/>
              <a:gd name="connsiteY54" fmla="*/ 821245 h 1866625"/>
              <a:gd name="connsiteX55" fmla="*/ 427029 w 1455401"/>
              <a:gd name="connsiteY55" fmla="*/ 817350 h 1866625"/>
              <a:gd name="connsiteX56" fmla="*/ 391194 w 1455401"/>
              <a:gd name="connsiteY56" fmla="*/ 815793 h 1866625"/>
              <a:gd name="connsiteX57" fmla="*/ 1 w 1455401"/>
              <a:gd name="connsiteY57" fmla="*/ 235984 h 1866625"/>
              <a:gd name="connsiteX58" fmla="*/ 1 w 1455401"/>
              <a:gd name="connsiteY58" fmla="*/ 257081 h 1866625"/>
              <a:gd name="connsiteX59" fmla="*/ 1 w 1455401"/>
              <a:gd name="connsiteY59" fmla="*/ 296835 h 1866625"/>
              <a:gd name="connsiteX60" fmla="*/ 0 w 1455401"/>
              <a:gd name="connsiteY60" fmla="*/ 296838 h 1866625"/>
              <a:gd name="connsiteX61" fmla="*/ 1 w 1455401"/>
              <a:gd name="connsiteY61" fmla="*/ 235984 h 1866625"/>
              <a:gd name="connsiteX62" fmla="*/ 727701 w 1455401"/>
              <a:gd name="connsiteY62" fmla="*/ 107085 h 1866625"/>
              <a:gd name="connsiteX63" fmla="*/ 225411 w 1455401"/>
              <a:gd name="connsiteY63" fmla="*/ 254506 h 1866625"/>
              <a:gd name="connsiteX64" fmla="*/ 727701 w 1455401"/>
              <a:gd name="connsiteY64" fmla="*/ 401926 h 1866625"/>
              <a:gd name="connsiteX65" fmla="*/ 1229991 w 1455401"/>
              <a:gd name="connsiteY65" fmla="*/ 254506 h 1866625"/>
              <a:gd name="connsiteX66" fmla="*/ 727701 w 1455401"/>
              <a:gd name="connsiteY66" fmla="*/ 107085 h 1866625"/>
              <a:gd name="connsiteX67" fmla="*/ 727700 w 1455401"/>
              <a:gd name="connsiteY67" fmla="*/ 0 h 1866625"/>
              <a:gd name="connsiteX68" fmla="*/ 1451644 w 1455401"/>
              <a:gd name="connsiteY68" fmla="*/ 266488 h 1866625"/>
              <a:gd name="connsiteX69" fmla="*/ 1454289 w 1455401"/>
              <a:gd name="connsiteY69" fmla="*/ 287858 h 1866625"/>
              <a:gd name="connsiteX70" fmla="*/ 1455400 w 1455401"/>
              <a:gd name="connsiteY70" fmla="*/ 287858 h 1866625"/>
              <a:gd name="connsiteX71" fmla="*/ 1455400 w 1455401"/>
              <a:gd name="connsiteY71" fmla="*/ 296838 h 1866625"/>
              <a:gd name="connsiteX72" fmla="*/ 1455401 w 1455401"/>
              <a:gd name="connsiteY72" fmla="*/ 1569784 h 1866625"/>
              <a:gd name="connsiteX73" fmla="*/ 1455401 w 1455401"/>
              <a:gd name="connsiteY73" fmla="*/ 1569787 h 1866625"/>
              <a:gd name="connsiteX74" fmla="*/ 1455401 w 1455401"/>
              <a:gd name="connsiteY74" fmla="*/ 1569790 h 1866625"/>
              <a:gd name="connsiteX75" fmla="*/ 1455401 w 1455401"/>
              <a:gd name="connsiteY75" fmla="*/ 1578767 h 1866625"/>
              <a:gd name="connsiteX76" fmla="*/ 1454289 w 1455401"/>
              <a:gd name="connsiteY76" fmla="*/ 1578767 h 1866625"/>
              <a:gd name="connsiteX77" fmla="*/ 1451644 w 1455401"/>
              <a:gd name="connsiteY77" fmla="*/ 1600137 h 1866625"/>
              <a:gd name="connsiteX78" fmla="*/ 727701 w 1455401"/>
              <a:gd name="connsiteY78" fmla="*/ 1866625 h 1866625"/>
              <a:gd name="connsiteX79" fmla="*/ 3758 w 1455401"/>
              <a:gd name="connsiteY79" fmla="*/ 1600137 h 1866625"/>
              <a:gd name="connsiteX80" fmla="*/ 1113 w 1455401"/>
              <a:gd name="connsiteY80" fmla="*/ 1578767 h 1866625"/>
              <a:gd name="connsiteX81" fmla="*/ 1 w 1455401"/>
              <a:gd name="connsiteY81" fmla="*/ 1578767 h 1866625"/>
              <a:gd name="connsiteX82" fmla="*/ 1 w 1455401"/>
              <a:gd name="connsiteY82" fmla="*/ 1569787 h 1866625"/>
              <a:gd name="connsiteX83" fmla="*/ 1 w 1455401"/>
              <a:gd name="connsiteY83" fmla="*/ 296841 h 1866625"/>
              <a:gd name="connsiteX84" fmla="*/ 1 w 1455401"/>
              <a:gd name="connsiteY84" fmla="*/ 296835 h 1866625"/>
              <a:gd name="connsiteX85" fmla="*/ 1 w 1455401"/>
              <a:gd name="connsiteY85" fmla="*/ 296835 h 1866625"/>
              <a:gd name="connsiteX86" fmla="*/ 3758 w 1455401"/>
              <a:gd name="connsiteY86" fmla="*/ 266488 h 1866625"/>
              <a:gd name="connsiteX87" fmla="*/ 727700 w 1455401"/>
              <a:gd name="connsiteY87" fmla="*/ 0 h 186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455401" h="1866625">
                <a:moveTo>
                  <a:pt x="737517" y="911351"/>
                </a:moveTo>
                <a:cubicBezTo>
                  <a:pt x="757941" y="911351"/>
                  <a:pt x="774041" y="920179"/>
                  <a:pt x="785815" y="937839"/>
                </a:cubicBezTo>
                <a:cubicBezTo>
                  <a:pt x="797585" y="955495"/>
                  <a:pt x="803471" y="979644"/>
                  <a:pt x="803471" y="1010286"/>
                </a:cubicBezTo>
                <a:cubicBezTo>
                  <a:pt x="803471" y="1039193"/>
                  <a:pt x="797241" y="1062219"/>
                  <a:pt x="784774" y="1079356"/>
                </a:cubicBezTo>
                <a:cubicBezTo>
                  <a:pt x="772310" y="1096493"/>
                  <a:pt x="755951" y="1105062"/>
                  <a:pt x="735697" y="1105062"/>
                </a:cubicBezTo>
                <a:cubicBezTo>
                  <a:pt x="714406" y="1105062"/>
                  <a:pt x="697571" y="1096582"/>
                  <a:pt x="685192" y="1079616"/>
                </a:cubicBezTo>
                <a:cubicBezTo>
                  <a:pt x="672814" y="1062649"/>
                  <a:pt x="666627" y="1039023"/>
                  <a:pt x="666627" y="1008726"/>
                </a:cubicBezTo>
                <a:cubicBezTo>
                  <a:pt x="666627" y="977739"/>
                  <a:pt x="672857" y="953764"/>
                  <a:pt x="685324" y="936797"/>
                </a:cubicBezTo>
                <a:cubicBezTo>
                  <a:pt x="697787" y="919834"/>
                  <a:pt x="715184" y="911351"/>
                  <a:pt x="737517" y="911351"/>
                </a:cubicBezTo>
                <a:close/>
                <a:moveTo>
                  <a:pt x="974881" y="822027"/>
                </a:moveTo>
                <a:lnTo>
                  <a:pt x="974881" y="1194390"/>
                </a:lnTo>
                <a:lnTo>
                  <a:pt x="1215333" y="1194390"/>
                </a:lnTo>
                <a:lnTo>
                  <a:pt x="1215333" y="1106622"/>
                </a:lnTo>
                <a:lnTo>
                  <a:pt x="1087058" y="1106622"/>
                </a:lnTo>
                <a:lnTo>
                  <a:pt x="1087058" y="822027"/>
                </a:lnTo>
                <a:close/>
                <a:moveTo>
                  <a:pt x="738555" y="815793"/>
                </a:moveTo>
                <a:cubicBezTo>
                  <a:pt x="701508" y="815793"/>
                  <a:pt x="668443" y="824059"/>
                  <a:pt x="639361" y="840592"/>
                </a:cubicBezTo>
                <a:cubicBezTo>
                  <a:pt x="610279" y="857125"/>
                  <a:pt x="587687" y="880538"/>
                  <a:pt x="571587" y="910832"/>
                </a:cubicBezTo>
                <a:cubicBezTo>
                  <a:pt x="555488" y="941126"/>
                  <a:pt x="547438" y="975230"/>
                  <a:pt x="547438" y="1013140"/>
                </a:cubicBezTo>
                <a:cubicBezTo>
                  <a:pt x="547438" y="1049322"/>
                  <a:pt x="555403" y="1081737"/>
                  <a:pt x="571328" y="1110386"/>
                </a:cubicBezTo>
                <a:cubicBezTo>
                  <a:pt x="587253" y="1139037"/>
                  <a:pt x="609543" y="1161282"/>
                  <a:pt x="638192" y="1177121"/>
                </a:cubicBezTo>
                <a:cubicBezTo>
                  <a:pt x="666843" y="1192961"/>
                  <a:pt x="698651" y="1200880"/>
                  <a:pt x="733622" y="1200880"/>
                </a:cubicBezTo>
                <a:cubicBezTo>
                  <a:pt x="748680" y="1200880"/>
                  <a:pt x="763137" y="1199408"/>
                  <a:pt x="776983" y="1196466"/>
                </a:cubicBezTo>
                <a:lnTo>
                  <a:pt x="824244" y="1244504"/>
                </a:lnTo>
                <a:lnTo>
                  <a:pt x="964983" y="1244504"/>
                </a:lnTo>
                <a:lnTo>
                  <a:pt x="866571" y="1149465"/>
                </a:lnTo>
                <a:cubicBezTo>
                  <a:pt x="903791" y="1112248"/>
                  <a:pt x="922399" y="1064814"/>
                  <a:pt x="922399" y="1007169"/>
                </a:cubicBezTo>
                <a:cubicBezTo>
                  <a:pt x="922399" y="969949"/>
                  <a:pt x="914737" y="936669"/>
                  <a:pt x="899420" y="907325"/>
                </a:cubicBezTo>
                <a:cubicBezTo>
                  <a:pt x="884099" y="877983"/>
                  <a:pt x="862373" y="855391"/>
                  <a:pt x="834241" y="839555"/>
                </a:cubicBezTo>
                <a:cubicBezTo>
                  <a:pt x="806111" y="823715"/>
                  <a:pt x="774215" y="815793"/>
                  <a:pt x="738555" y="815793"/>
                </a:cubicBezTo>
                <a:close/>
                <a:moveTo>
                  <a:pt x="391194" y="815793"/>
                </a:moveTo>
                <a:cubicBezTo>
                  <a:pt x="345146" y="815793"/>
                  <a:pt x="308448" y="826569"/>
                  <a:pt x="281097" y="848123"/>
                </a:cubicBezTo>
                <a:cubicBezTo>
                  <a:pt x="253743" y="869674"/>
                  <a:pt x="240067" y="898454"/>
                  <a:pt x="240067" y="934462"/>
                </a:cubicBezTo>
                <a:cubicBezTo>
                  <a:pt x="240067" y="985877"/>
                  <a:pt x="270016" y="1023094"/>
                  <a:pt x="329914" y="1046120"/>
                </a:cubicBezTo>
                <a:cubicBezTo>
                  <a:pt x="348437" y="1053043"/>
                  <a:pt x="361117" y="1058495"/>
                  <a:pt x="367955" y="1062479"/>
                </a:cubicBezTo>
                <a:cubicBezTo>
                  <a:pt x="374793" y="1066459"/>
                  <a:pt x="379900" y="1070745"/>
                  <a:pt x="383276" y="1075330"/>
                </a:cubicBezTo>
                <a:cubicBezTo>
                  <a:pt x="386652" y="1079918"/>
                  <a:pt x="388337" y="1085242"/>
                  <a:pt x="388337" y="1091301"/>
                </a:cubicBezTo>
                <a:cubicBezTo>
                  <a:pt x="388337" y="1099784"/>
                  <a:pt x="384964" y="1106231"/>
                  <a:pt x="378212" y="1110645"/>
                </a:cubicBezTo>
                <a:cubicBezTo>
                  <a:pt x="371459" y="1115059"/>
                  <a:pt x="361938" y="1117266"/>
                  <a:pt x="349649" y="1117266"/>
                </a:cubicBezTo>
                <a:cubicBezTo>
                  <a:pt x="333375" y="1117266"/>
                  <a:pt x="315805" y="1113762"/>
                  <a:pt x="296937" y="1106750"/>
                </a:cubicBezTo>
                <a:cubicBezTo>
                  <a:pt x="278066" y="1099742"/>
                  <a:pt x="260843" y="1090523"/>
                  <a:pt x="245263" y="1079097"/>
                </a:cubicBezTo>
                <a:lnTo>
                  <a:pt x="245263" y="1181145"/>
                </a:lnTo>
                <a:cubicBezTo>
                  <a:pt x="277632" y="1194301"/>
                  <a:pt x="313296" y="1200880"/>
                  <a:pt x="352243" y="1200880"/>
                </a:cubicBezTo>
                <a:cubicBezTo>
                  <a:pt x="385828" y="1200880"/>
                  <a:pt x="414565" y="1196380"/>
                  <a:pt x="438454" y="1187378"/>
                </a:cubicBezTo>
                <a:cubicBezTo>
                  <a:pt x="462344" y="1178376"/>
                  <a:pt x="480910" y="1164700"/>
                  <a:pt x="494152" y="1146351"/>
                </a:cubicBezTo>
                <a:cubicBezTo>
                  <a:pt x="507397" y="1127999"/>
                  <a:pt x="514018" y="1106448"/>
                  <a:pt x="514018" y="1081695"/>
                </a:cubicBezTo>
                <a:cubicBezTo>
                  <a:pt x="514018" y="1056245"/>
                  <a:pt x="506011" y="1034260"/>
                  <a:pt x="489997" y="1015737"/>
                </a:cubicBezTo>
                <a:cubicBezTo>
                  <a:pt x="473987" y="997214"/>
                  <a:pt x="446678" y="980163"/>
                  <a:pt x="408072" y="964582"/>
                </a:cubicBezTo>
                <a:cubicBezTo>
                  <a:pt x="388511" y="956447"/>
                  <a:pt x="375657" y="949826"/>
                  <a:pt x="369512" y="944719"/>
                </a:cubicBezTo>
                <a:cubicBezTo>
                  <a:pt x="363367" y="939612"/>
                  <a:pt x="360293" y="933162"/>
                  <a:pt x="360293" y="925372"/>
                </a:cubicBezTo>
                <a:cubicBezTo>
                  <a:pt x="360293" y="917237"/>
                  <a:pt x="364103" y="910832"/>
                  <a:pt x="371719" y="906159"/>
                </a:cubicBezTo>
                <a:cubicBezTo>
                  <a:pt x="379338" y="901482"/>
                  <a:pt x="389378" y="899147"/>
                  <a:pt x="401842" y="899147"/>
                </a:cubicBezTo>
                <a:cubicBezTo>
                  <a:pt x="432136" y="899147"/>
                  <a:pt x="462948" y="907716"/>
                  <a:pt x="494283" y="924853"/>
                </a:cubicBezTo>
                <a:lnTo>
                  <a:pt x="494283" y="830076"/>
                </a:lnTo>
                <a:cubicBezTo>
                  <a:pt x="478184" y="825748"/>
                  <a:pt x="465677" y="822805"/>
                  <a:pt x="456761" y="821245"/>
                </a:cubicBezTo>
                <a:cubicBezTo>
                  <a:pt x="447847" y="819688"/>
                  <a:pt x="437936" y="818391"/>
                  <a:pt x="427029" y="817350"/>
                </a:cubicBezTo>
                <a:cubicBezTo>
                  <a:pt x="416122" y="816312"/>
                  <a:pt x="404177" y="815793"/>
                  <a:pt x="391194" y="815793"/>
                </a:cubicBezTo>
                <a:close/>
                <a:moveTo>
                  <a:pt x="1" y="235984"/>
                </a:moveTo>
                <a:cubicBezTo>
                  <a:pt x="1" y="233280"/>
                  <a:pt x="1" y="238148"/>
                  <a:pt x="1" y="257081"/>
                </a:cubicBezTo>
                <a:lnTo>
                  <a:pt x="1" y="296835"/>
                </a:lnTo>
                <a:lnTo>
                  <a:pt x="0" y="296838"/>
                </a:lnTo>
                <a:cubicBezTo>
                  <a:pt x="0" y="296839"/>
                  <a:pt x="0" y="242745"/>
                  <a:pt x="1" y="235984"/>
                </a:cubicBezTo>
                <a:close/>
                <a:moveTo>
                  <a:pt x="727701" y="107085"/>
                </a:moveTo>
                <a:cubicBezTo>
                  <a:pt x="450294" y="107085"/>
                  <a:pt x="225411" y="173087"/>
                  <a:pt x="225411" y="254506"/>
                </a:cubicBezTo>
                <a:cubicBezTo>
                  <a:pt x="225411" y="335924"/>
                  <a:pt x="450294" y="401926"/>
                  <a:pt x="727701" y="401926"/>
                </a:cubicBezTo>
                <a:cubicBezTo>
                  <a:pt x="1005108" y="401926"/>
                  <a:pt x="1229991" y="335924"/>
                  <a:pt x="1229991" y="254506"/>
                </a:cubicBezTo>
                <a:cubicBezTo>
                  <a:pt x="1229991" y="173087"/>
                  <a:pt x="1005108" y="107085"/>
                  <a:pt x="727701" y="107085"/>
                </a:cubicBezTo>
                <a:close/>
                <a:moveTo>
                  <a:pt x="727700" y="0"/>
                </a:moveTo>
                <a:cubicBezTo>
                  <a:pt x="1104479" y="0"/>
                  <a:pt x="1414378" y="116806"/>
                  <a:pt x="1451644" y="266488"/>
                </a:cubicBezTo>
                <a:lnTo>
                  <a:pt x="1454289" y="287858"/>
                </a:lnTo>
                <a:lnTo>
                  <a:pt x="1455400" y="287858"/>
                </a:lnTo>
                <a:lnTo>
                  <a:pt x="1455400" y="296838"/>
                </a:lnTo>
                <a:cubicBezTo>
                  <a:pt x="1455400" y="510492"/>
                  <a:pt x="1455401" y="1357626"/>
                  <a:pt x="1455401" y="1569784"/>
                </a:cubicBezTo>
                <a:lnTo>
                  <a:pt x="1455401" y="1569787"/>
                </a:lnTo>
                <a:lnTo>
                  <a:pt x="1455401" y="1569790"/>
                </a:lnTo>
                <a:lnTo>
                  <a:pt x="1455401" y="1578767"/>
                </a:lnTo>
                <a:lnTo>
                  <a:pt x="1454289" y="1578767"/>
                </a:lnTo>
                <a:lnTo>
                  <a:pt x="1451644" y="1600137"/>
                </a:lnTo>
                <a:cubicBezTo>
                  <a:pt x="1414379" y="1749819"/>
                  <a:pt x="1104480" y="1866625"/>
                  <a:pt x="727701" y="1866625"/>
                </a:cubicBezTo>
                <a:cubicBezTo>
                  <a:pt x="350922" y="1866625"/>
                  <a:pt x="41024" y="1749819"/>
                  <a:pt x="3758" y="1600137"/>
                </a:cubicBezTo>
                <a:lnTo>
                  <a:pt x="1113" y="1578767"/>
                </a:lnTo>
                <a:lnTo>
                  <a:pt x="1" y="1578767"/>
                </a:lnTo>
                <a:lnTo>
                  <a:pt x="1" y="1569787"/>
                </a:lnTo>
                <a:lnTo>
                  <a:pt x="1" y="296841"/>
                </a:lnTo>
                <a:lnTo>
                  <a:pt x="1" y="296835"/>
                </a:lnTo>
                <a:lnTo>
                  <a:pt x="1" y="296835"/>
                </a:lnTo>
                <a:lnTo>
                  <a:pt x="3758" y="266488"/>
                </a:lnTo>
                <a:cubicBezTo>
                  <a:pt x="41023" y="116806"/>
                  <a:pt x="350921" y="0"/>
                  <a:pt x="7277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74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1032" name="Picture 8" descr="Image result for rai amsterdam">
            <a:extLst>
              <a:ext uri="{FF2B5EF4-FFF2-40B4-BE49-F238E27FC236}">
                <a16:creationId xmlns:a16="http://schemas.microsoft.com/office/drawing/2014/main" id="{CA991E7C-0C26-4FC7-8455-93CEA3B04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972" y="3854491"/>
            <a:ext cx="862195" cy="670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82DD854-C557-40B3-B254-E5B7AE1F1796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3919226" y="3040273"/>
            <a:ext cx="3133930" cy="83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67C30915-ABF4-4BA8-B268-9FBCD891B8E0}"/>
              </a:ext>
            </a:extLst>
          </p:cNvPr>
          <p:cNvCxnSpPr>
            <a:cxnSpLocks/>
            <a:stCxn id="8" idx="3"/>
            <a:endCxn id="33" idx="1"/>
          </p:cNvCxnSpPr>
          <p:nvPr/>
        </p:nvCxnSpPr>
        <p:spPr>
          <a:xfrm>
            <a:off x="3919226" y="3048644"/>
            <a:ext cx="3089270" cy="2746588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4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89297DE-3DA3-4CC4-BD78-A8DBA12238D4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 flipV="1">
            <a:off x="7750434" y="3038535"/>
            <a:ext cx="1034409" cy="173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CCE89BF-C769-4A5E-9416-0089BE32E552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9394443" y="3038535"/>
            <a:ext cx="1097094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D9C089C-6C33-4609-B2C6-6A6372508733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7705774" y="5792074"/>
            <a:ext cx="951784" cy="3158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6ED63D7-28DE-4477-9348-ACF09A94214A}"/>
              </a:ext>
            </a:extLst>
          </p:cNvPr>
          <p:cNvCxnSpPr>
            <a:cxnSpLocks/>
          </p:cNvCxnSpPr>
          <p:nvPr/>
        </p:nvCxnSpPr>
        <p:spPr>
          <a:xfrm>
            <a:off x="9584413" y="5792074"/>
            <a:ext cx="907124" cy="1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phic 4">
            <a:extLst>
              <a:ext uri="{FF2B5EF4-FFF2-40B4-BE49-F238E27FC236}">
                <a16:creationId xmlns:a16="http://schemas.microsoft.com/office/drawing/2014/main" id="{ED4E5780-4B7B-46F0-9277-5BA952A721F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87417" y="1518684"/>
            <a:ext cx="697278" cy="69727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45B775-CCB0-49C0-B701-A7554A2F22A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897224" y="1629198"/>
            <a:ext cx="476250" cy="47625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3660121D-E884-43A1-81F1-2E58FA10C04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582655" y="1629198"/>
            <a:ext cx="476250" cy="47625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2F51B157-FF2C-474A-8CD3-97BA721DEFA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784843" y="2733735"/>
            <a:ext cx="609600" cy="6096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EFEF38E-579E-4DA3-BBC5-BACC7CE97663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687644" y="5469381"/>
            <a:ext cx="845678" cy="645386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64711F32-3919-4A2F-809E-80A0804B492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9268086" y="1621789"/>
            <a:ext cx="476250" cy="476250"/>
          </a:xfrm>
          <a:prstGeom prst="rect">
            <a:avLst/>
          </a:pr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E63432A2-884D-4208-A054-ADAB3DACD730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9953517" y="1621789"/>
            <a:ext cx="47625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 animBg="1"/>
      <p:bldP spid="35" grpId="0" animBg="1"/>
      <p:bldP spid="3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F47F2A29-0F9A-4C28-A059-E0954888616E}"/>
              </a:ext>
            </a:extLst>
          </p:cNvPr>
          <p:cNvGrpSpPr/>
          <p:nvPr/>
        </p:nvGrpSpPr>
        <p:grpSpPr>
          <a:xfrm>
            <a:off x="8324152" y="2854726"/>
            <a:ext cx="3300966" cy="2594760"/>
            <a:chOff x="566880" y="2854726"/>
            <a:chExt cx="3300966" cy="259476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2EFC4B5-9773-446C-B258-B6DDD23820E4}"/>
                </a:ext>
              </a:extLst>
            </p:cNvPr>
            <p:cNvSpPr/>
            <p:nvPr/>
          </p:nvSpPr>
          <p:spPr>
            <a:xfrm>
              <a:off x="1474646" y="2854726"/>
              <a:ext cx="1485435" cy="1485435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BD884AF-927D-4EBF-BAE6-2CDF5D41753A}"/>
                </a:ext>
              </a:extLst>
            </p:cNvPr>
            <p:cNvSpPr/>
            <p:nvPr/>
          </p:nvSpPr>
          <p:spPr>
            <a:xfrm>
              <a:off x="566880" y="4729486"/>
              <a:ext cx="3300966" cy="720000"/>
            </a:xfrm>
            <a:custGeom>
              <a:avLst/>
              <a:gdLst>
                <a:gd name="connsiteX0" fmla="*/ 0 w 3300966"/>
                <a:gd name="connsiteY0" fmla="*/ 0 h 720000"/>
                <a:gd name="connsiteX1" fmla="*/ 3300966 w 3300966"/>
                <a:gd name="connsiteY1" fmla="*/ 0 h 720000"/>
                <a:gd name="connsiteX2" fmla="*/ 3300966 w 3300966"/>
                <a:gd name="connsiteY2" fmla="*/ 720000 h 720000"/>
                <a:gd name="connsiteX3" fmla="*/ 0 w 3300966"/>
                <a:gd name="connsiteY3" fmla="*/ 720000 h 720000"/>
                <a:gd name="connsiteX4" fmla="*/ 0 w 3300966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0966" h="720000">
                  <a:moveTo>
                    <a:pt x="0" y="0"/>
                  </a:moveTo>
                  <a:lnTo>
                    <a:pt x="3300966" y="0"/>
                  </a:lnTo>
                  <a:lnTo>
                    <a:pt x="3300966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Azure API Management</a:t>
              </a:r>
              <a:endParaRPr lang="en-US" sz="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246DA13-4FF7-457B-AB2F-EAAC0E1F74A8}"/>
              </a:ext>
            </a:extLst>
          </p:cNvPr>
          <p:cNvGrpSpPr/>
          <p:nvPr/>
        </p:nvGrpSpPr>
        <p:grpSpPr>
          <a:xfrm>
            <a:off x="566880" y="2854726"/>
            <a:ext cx="3300966" cy="2594760"/>
            <a:chOff x="8324152" y="2854726"/>
            <a:chExt cx="3300966" cy="2594760"/>
          </a:xfrm>
        </p:grpSpPr>
        <p:sp>
          <p:nvSpPr>
            <p:cNvPr id="19" name="Rectangle 18" descr="Database">
              <a:extLst>
                <a:ext uri="{FF2B5EF4-FFF2-40B4-BE49-F238E27FC236}">
                  <a16:creationId xmlns:a16="http://schemas.microsoft.com/office/drawing/2014/main" id="{B14BC2E4-5B99-4845-AAC0-FAA9C4E58BF0}"/>
                </a:ext>
              </a:extLst>
            </p:cNvPr>
            <p:cNvSpPr/>
            <p:nvPr/>
          </p:nvSpPr>
          <p:spPr>
            <a:xfrm>
              <a:off x="9231918" y="2854726"/>
              <a:ext cx="1485435" cy="1485435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5A64A6-C421-4302-84F0-1BFC3E94DFA9}"/>
                </a:ext>
              </a:extLst>
            </p:cNvPr>
            <p:cNvSpPr/>
            <p:nvPr/>
          </p:nvSpPr>
          <p:spPr>
            <a:xfrm>
              <a:off x="8324152" y="4729486"/>
              <a:ext cx="3300966" cy="720000"/>
            </a:xfrm>
            <a:custGeom>
              <a:avLst/>
              <a:gdLst>
                <a:gd name="connsiteX0" fmla="*/ 0 w 3300966"/>
                <a:gd name="connsiteY0" fmla="*/ 0 h 720000"/>
                <a:gd name="connsiteX1" fmla="*/ 3300966 w 3300966"/>
                <a:gd name="connsiteY1" fmla="*/ 0 h 720000"/>
                <a:gd name="connsiteX2" fmla="*/ 3300966 w 3300966"/>
                <a:gd name="connsiteY2" fmla="*/ 720000 h 720000"/>
                <a:gd name="connsiteX3" fmla="*/ 0 w 3300966"/>
                <a:gd name="connsiteY3" fmla="*/ 720000 h 720000"/>
                <a:gd name="connsiteX4" fmla="*/ 0 w 3300966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0966" h="720000">
                  <a:moveTo>
                    <a:pt x="0" y="0"/>
                  </a:moveTo>
                  <a:lnTo>
                    <a:pt x="3300966" y="0"/>
                  </a:lnTo>
                  <a:lnTo>
                    <a:pt x="3300966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Azure Database</a:t>
              </a:r>
              <a:endParaRPr lang="en-US" sz="250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061B7C-9096-4EF0-9E69-93D6B4A63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Azure Solution</a:t>
            </a:r>
            <a:endParaRPr lang="en-NL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5309F5C-300D-4EB2-919F-E29BACE144B9}"/>
              </a:ext>
            </a:extLst>
          </p:cNvPr>
          <p:cNvGrpSpPr/>
          <p:nvPr/>
        </p:nvGrpSpPr>
        <p:grpSpPr>
          <a:xfrm>
            <a:off x="4445516" y="2854726"/>
            <a:ext cx="3300966" cy="2594760"/>
            <a:chOff x="4445516" y="2854726"/>
            <a:chExt cx="3300966" cy="2594760"/>
          </a:xfrm>
        </p:grpSpPr>
        <p:sp>
          <p:nvSpPr>
            <p:cNvPr id="11" name="Rectangle 10" descr="Document">
              <a:extLst>
                <a:ext uri="{FF2B5EF4-FFF2-40B4-BE49-F238E27FC236}">
                  <a16:creationId xmlns:a16="http://schemas.microsoft.com/office/drawing/2014/main" id="{B20ACA48-1994-493C-BB86-242449BAF4F3}"/>
                </a:ext>
              </a:extLst>
            </p:cNvPr>
            <p:cNvSpPr/>
            <p:nvPr/>
          </p:nvSpPr>
          <p:spPr>
            <a:xfrm>
              <a:off x="5353282" y="2854726"/>
              <a:ext cx="1485435" cy="1485435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2F17A50-5824-4DDA-9D78-145A78CF45F8}"/>
                </a:ext>
              </a:extLst>
            </p:cNvPr>
            <p:cNvSpPr/>
            <p:nvPr/>
          </p:nvSpPr>
          <p:spPr>
            <a:xfrm>
              <a:off x="4445516" y="4729486"/>
              <a:ext cx="3300966" cy="720000"/>
            </a:xfrm>
            <a:custGeom>
              <a:avLst/>
              <a:gdLst>
                <a:gd name="connsiteX0" fmla="*/ 0 w 3300966"/>
                <a:gd name="connsiteY0" fmla="*/ 0 h 720000"/>
                <a:gd name="connsiteX1" fmla="*/ 3300966 w 3300966"/>
                <a:gd name="connsiteY1" fmla="*/ 0 h 720000"/>
                <a:gd name="connsiteX2" fmla="*/ 3300966 w 3300966"/>
                <a:gd name="connsiteY2" fmla="*/ 720000 h 720000"/>
                <a:gd name="connsiteX3" fmla="*/ 0 w 3300966"/>
                <a:gd name="connsiteY3" fmla="*/ 720000 h 720000"/>
                <a:gd name="connsiteX4" fmla="*/ 0 w 3300966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0966" h="720000">
                  <a:moveTo>
                    <a:pt x="0" y="0"/>
                  </a:moveTo>
                  <a:lnTo>
                    <a:pt x="3300966" y="0"/>
                  </a:lnTo>
                  <a:lnTo>
                    <a:pt x="3300966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nl-NL" sz="2500" dirty="0" err="1">
                  <a:solidFill>
                    <a:schemeClr val="tx1"/>
                  </a:solidFill>
                </a:rPr>
                <a:t>RetrieveRegistration</a:t>
              </a:r>
              <a:endParaRPr lang="nl-NL" sz="2500" dirty="0">
                <a:solidFill>
                  <a:schemeClr val="tx1"/>
                </a:solidFill>
              </a:endParaRPr>
            </a:p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nl-NL" sz="2500" dirty="0">
                  <a:solidFill>
                    <a:schemeClr val="tx1"/>
                  </a:solidFill>
                </a:rPr>
                <a:t>Function</a:t>
              </a:r>
              <a:endParaRPr lang="en-US" sz="25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0471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C1F03AFB-287E-4125-83CE-421E40EF8FE8}"/>
              </a:ext>
            </a:extLst>
          </p:cNvPr>
          <p:cNvGrpSpPr/>
          <p:nvPr/>
        </p:nvGrpSpPr>
        <p:grpSpPr>
          <a:xfrm>
            <a:off x="458857" y="2323243"/>
            <a:ext cx="3365458" cy="2629026"/>
            <a:chOff x="458856" y="2323243"/>
            <a:chExt cx="3365458" cy="2629026"/>
          </a:xfrm>
        </p:grpSpPr>
        <p:sp>
          <p:nvSpPr>
            <p:cNvPr id="21" name="Rectangle 20" descr="Database">
              <a:extLst>
                <a:ext uri="{FF2B5EF4-FFF2-40B4-BE49-F238E27FC236}">
                  <a16:creationId xmlns:a16="http://schemas.microsoft.com/office/drawing/2014/main" id="{3206D336-9D88-4F00-817A-236B4B4772B8}"/>
                </a:ext>
              </a:extLst>
            </p:cNvPr>
            <p:cNvSpPr/>
            <p:nvPr/>
          </p:nvSpPr>
          <p:spPr>
            <a:xfrm>
              <a:off x="1384358" y="2323243"/>
              <a:ext cx="1514456" cy="1514456"/>
            </a:xfrm>
            <a:prstGeom prst="rect">
              <a:avLst/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B8A8417-5967-4ED0-B58F-57B2D3FC66ED}"/>
                </a:ext>
              </a:extLst>
            </p:cNvPr>
            <p:cNvSpPr/>
            <p:nvPr/>
          </p:nvSpPr>
          <p:spPr>
            <a:xfrm>
              <a:off x="458856" y="4232269"/>
              <a:ext cx="3365458" cy="720000"/>
            </a:xfrm>
            <a:custGeom>
              <a:avLst/>
              <a:gdLst>
                <a:gd name="connsiteX0" fmla="*/ 0 w 3365458"/>
                <a:gd name="connsiteY0" fmla="*/ 0 h 720000"/>
                <a:gd name="connsiteX1" fmla="*/ 3365458 w 3365458"/>
                <a:gd name="connsiteY1" fmla="*/ 0 h 720000"/>
                <a:gd name="connsiteX2" fmla="*/ 3365458 w 3365458"/>
                <a:gd name="connsiteY2" fmla="*/ 720000 h 720000"/>
                <a:gd name="connsiteX3" fmla="*/ 0 w 3365458"/>
                <a:gd name="connsiteY3" fmla="*/ 720000 h 720000"/>
                <a:gd name="connsiteX4" fmla="*/ 0 w 3365458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5458" h="720000">
                  <a:moveTo>
                    <a:pt x="0" y="0"/>
                  </a:moveTo>
                  <a:lnTo>
                    <a:pt x="3365458" y="0"/>
                  </a:lnTo>
                  <a:lnTo>
                    <a:pt x="3365458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SQL Server Database</a:t>
              </a:r>
              <a:endParaRPr lang="en-US" sz="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642DB2F-6F6F-4C2A-B2B7-5128B5EA9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Local</a:t>
            </a:r>
            <a:endParaRPr lang="en-NL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6A34CC8-6CBF-4694-9CE2-C255DC0ED0CD}"/>
              </a:ext>
            </a:extLst>
          </p:cNvPr>
          <p:cNvGrpSpPr/>
          <p:nvPr/>
        </p:nvGrpSpPr>
        <p:grpSpPr>
          <a:xfrm>
            <a:off x="4413271" y="2323243"/>
            <a:ext cx="3365458" cy="2629026"/>
            <a:chOff x="4413271" y="2323243"/>
            <a:chExt cx="3365458" cy="2629026"/>
          </a:xfrm>
        </p:grpSpPr>
        <p:sp>
          <p:nvSpPr>
            <p:cNvPr id="13" name="Rectangle 12" descr="Document">
              <a:extLst>
                <a:ext uri="{FF2B5EF4-FFF2-40B4-BE49-F238E27FC236}">
                  <a16:creationId xmlns:a16="http://schemas.microsoft.com/office/drawing/2014/main" id="{28E2B3B3-4F78-4636-B7C5-E9D16C58153E}"/>
                </a:ext>
              </a:extLst>
            </p:cNvPr>
            <p:cNvSpPr/>
            <p:nvPr/>
          </p:nvSpPr>
          <p:spPr>
            <a:xfrm>
              <a:off x="5338772" y="2323243"/>
              <a:ext cx="1514456" cy="1514456"/>
            </a:xfrm>
            <a:prstGeom prst="rect">
              <a:avLst/>
            </a:prstGeom>
            <a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B87B2F1-BC75-4B17-935B-3E8D80F67F71}"/>
                </a:ext>
              </a:extLst>
            </p:cNvPr>
            <p:cNvSpPr/>
            <p:nvPr/>
          </p:nvSpPr>
          <p:spPr>
            <a:xfrm>
              <a:off x="4413271" y="4232269"/>
              <a:ext cx="3365458" cy="720000"/>
            </a:xfrm>
            <a:custGeom>
              <a:avLst/>
              <a:gdLst>
                <a:gd name="connsiteX0" fmla="*/ 0 w 3365458"/>
                <a:gd name="connsiteY0" fmla="*/ 0 h 720000"/>
                <a:gd name="connsiteX1" fmla="*/ 3365458 w 3365458"/>
                <a:gd name="connsiteY1" fmla="*/ 0 h 720000"/>
                <a:gd name="connsiteX2" fmla="*/ 3365458 w 3365458"/>
                <a:gd name="connsiteY2" fmla="*/ 720000 h 720000"/>
                <a:gd name="connsiteX3" fmla="*/ 0 w 3365458"/>
                <a:gd name="connsiteY3" fmla="*/ 720000 h 720000"/>
                <a:gd name="connsiteX4" fmla="*/ 0 w 3365458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5458" h="720000">
                  <a:moveTo>
                    <a:pt x="0" y="0"/>
                  </a:moveTo>
                  <a:lnTo>
                    <a:pt x="3365458" y="0"/>
                  </a:lnTo>
                  <a:lnTo>
                    <a:pt x="3365458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 err="1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RetrieveRegistration</a:t>
              </a:r>
              <a:endParaRPr lang="nl-NL" sz="250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Function</a:t>
              </a:r>
              <a:endParaRPr lang="en-US" sz="250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FD03AB5-5614-4C85-B557-7E168CF1C770}"/>
              </a:ext>
            </a:extLst>
          </p:cNvPr>
          <p:cNvGrpSpPr/>
          <p:nvPr/>
        </p:nvGrpSpPr>
        <p:grpSpPr>
          <a:xfrm>
            <a:off x="8367685" y="2323243"/>
            <a:ext cx="3365458" cy="2629026"/>
            <a:chOff x="8367685" y="2323243"/>
            <a:chExt cx="3365458" cy="2629026"/>
          </a:xfrm>
        </p:grpSpPr>
        <p:sp>
          <p:nvSpPr>
            <p:cNvPr id="15" name="Rectangle 14" descr="World">
              <a:extLst>
                <a:ext uri="{FF2B5EF4-FFF2-40B4-BE49-F238E27FC236}">
                  <a16:creationId xmlns:a16="http://schemas.microsoft.com/office/drawing/2014/main" id="{C30E04C8-0227-4E18-AAF4-E936D872065B}"/>
                </a:ext>
              </a:extLst>
            </p:cNvPr>
            <p:cNvSpPr/>
            <p:nvPr/>
          </p:nvSpPr>
          <p:spPr>
            <a:xfrm>
              <a:off x="9293186" y="2323243"/>
              <a:ext cx="1514456" cy="1514456"/>
            </a:xfrm>
            <a:prstGeom prst="rect">
              <a:avLst/>
            </a:prstGeom>
            <a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39F547C-CEC1-4DCE-9583-65854703BDD0}"/>
                </a:ext>
              </a:extLst>
            </p:cNvPr>
            <p:cNvSpPr/>
            <p:nvPr/>
          </p:nvSpPr>
          <p:spPr>
            <a:xfrm>
              <a:off x="8367685" y="4232269"/>
              <a:ext cx="3365458" cy="720000"/>
            </a:xfrm>
            <a:custGeom>
              <a:avLst/>
              <a:gdLst>
                <a:gd name="connsiteX0" fmla="*/ 0 w 3365458"/>
                <a:gd name="connsiteY0" fmla="*/ 0 h 720000"/>
                <a:gd name="connsiteX1" fmla="*/ 3365458 w 3365458"/>
                <a:gd name="connsiteY1" fmla="*/ 0 h 720000"/>
                <a:gd name="connsiteX2" fmla="*/ 3365458 w 3365458"/>
                <a:gd name="connsiteY2" fmla="*/ 720000 h 720000"/>
                <a:gd name="connsiteX3" fmla="*/ 0 w 3365458"/>
                <a:gd name="connsiteY3" fmla="*/ 720000 h 720000"/>
                <a:gd name="connsiteX4" fmla="*/ 0 w 3365458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5458" h="720000">
                  <a:moveTo>
                    <a:pt x="0" y="0"/>
                  </a:moveTo>
                  <a:lnTo>
                    <a:pt x="3365458" y="0"/>
                  </a:lnTo>
                  <a:lnTo>
                    <a:pt x="3365458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 err="1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Self-hosted</a:t>
              </a:r>
              <a:r>
                <a:rPr lang="nl-NL" sz="2500" kern="1200" dirty="0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 Gateway </a:t>
              </a:r>
              <a:br>
                <a:rPr lang="nl-NL" sz="2500" kern="1200" dirty="0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</a:br>
              <a:r>
                <a:rPr lang="nl-NL" sz="2500" kern="1200" dirty="0" err="1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with</a:t>
              </a:r>
              <a:r>
                <a:rPr lang="nl-NL" sz="2500" kern="1200" dirty="0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 subset of APIs</a:t>
              </a:r>
              <a:endParaRPr lang="en-US" sz="250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330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6EC95-8FDE-4E54-8B31-22EBAC875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Connect</a:t>
            </a:r>
            <a:endParaRPr lang="en-NL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EF84CE6-0D0B-4A94-9F14-B82695213192}"/>
              </a:ext>
            </a:extLst>
          </p:cNvPr>
          <p:cNvGrpSpPr/>
          <p:nvPr/>
        </p:nvGrpSpPr>
        <p:grpSpPr>
          <a:xfrm>
            <a:off x="565663" y="2703867"/>
            <a:ext cx="3301169" cy="2594853"/>
            <a:chOff x="565663" y="2703867"/>
            <a:chExt cx="3301169" cy="2594853"/>
          </a:xfrm>
        </p:grpSpPr>
        <p:sp>
          <p:nvSpPr>
            <p:cNvPr id="5" name="Rectangle 4" descr="Database">
              <a:extLst>
                <a:ext uri="{FF2B5EF4-FFF2-40B4-BE49-F238E27FC236}">
                  <a16:creationId xmlns:a16="http://schemas.microsoft.com/office/drawing/2014/main" id="{C46A2F59-0864-4F3C-95E0-81F95ED5993C}"/>
                </a:ext>
              </a:extLst>
            </p:cNvPr>
            <p:cNvSpPr/>
            <p:nvPr/>
          </p:nvSpPr>
          <p:spPr>
            <a:xfrm>
              <a:off x="1473484" y="2703867"/>
              <a:ext cx="1485526" cy="1485526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85D3690-285E-4854-A2C2-C5F525A3286D}"/>
                </a:ext>
              </a:extLst>
            </p:cNvPr>
            <p:cNvSpPr/>
            <p:nvPr/>
          </p:nvSpPr>
          <p:spPr>
            <a:xfrm>
              <a:off x="565663" y="4578720"/>
              <a:ext cx="3301169" cy="720000"/>
            </a:xfrm>
            <a:custGeom>
              <a:avLst/>
              <a:gdLst>
                <a:gd name="connsiteX0" fmla="*/ 0 w 3301169"/>
                <a:gd name="connsiteY0" fmla="*/ 0 h 720000"/>
                <a:gd name="connsiteX1" fmla="*/ 3301169 w 3301169"/>
                <a:gd name="connsiteY1" fmla="*/ 0 h 720000"/>
                <a:gd name="connsiteX2" fmla="*/ 3301169 w 3301169"/>
                <a:gd name="connsiteY2" fmla="*/ 720000 h 720000"/>
                <a:gd name="connsiteX3" fmla="*/ 0 w 3301169"/>
                <a:gd name="connsiteY3" fmla="*/ 720000 h 720000"/>
                <a:gd name="connsiteX4" fmla="*/ 0 w 3301169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169" h="720000">
                  <a:moveTo>
                    <a:pt x="0" y="0"/>
                  </a:moveTo>
                  <a:lnTo>
                    <a:pt x="3301169" y="0"/>
                  </a:lnTo>
                  <a:lnTo>
                    <a:pt x="3301169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SQL Sync</a:t>
              </a:r>
              <a:endParaRPr lang="en-US" sz="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916DCF-64D8-4417-B353-53911CA547AD}"/>
              </a:ext>
            </a:extLst>
          </p:cNvPr>
          <p:cNvGrpSpPr/>
          <p:nvPr/>
        </p:nvGrpSpPr>
        <p:grpSpPr>
          <a:xfrm>
            <a:off x="4444537" y="2703867"/>
            <a:ext cx="3301169" cy="2594853"/>
            <a:chOff x="4444537" y="2703867"/>
            <a:chExt cx="3301169" cy="2594853"/>
          </a:xfrm>
        </p:grpSpPr>
        <p:sp>
          <p:nvSpPr>
            <p:cNvPr id="7" name="Rectangle 6" descr="Document">
              <a:extLst>
                <a:ext uri="{FF2B5EF4-FFF2-40B4-BE49-F238E27FC236}">
                  <a16:creationId xmlns:a16="http://schemas.microsoft.com/office/drawing/2014/main" id="{23BA272D-3770-4F25-A736-B3E249DF5A65}"/>
                </a:ext>
              </a:extLst>
            </p:cNvPr>
            <p:cNvSpPr/>
            <p:nvPr/>
          </p:nvSpPr>
          <p:spPr>
            <a:xfrm>
              <a:off x="5352359" y="2703867"/>
              <a:ext cx="1485526" cy="1485526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-3379271"/>
                <a:satOff val="-8710"/>
                <a:lumOff val="-5883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DA3DE7B-2822-4D68-AE66-A91D089B4102}"/>
                </a:ext>
              </a:extLst>
            </p:cNvPr>
            <p:cNvSpPr/>
            <p:nvPr/>
          </p:nvSpPr>
          <p:spPr>
            <a:xfrm>
              <a:off x="4444537" y="4578720"/>
              <a:ext cx="3301169" cy="720000"/>
            </a:xfrm>
            <a:custGeom>
              <a:avLst/>
              <a:gdLst>
                <a:gd name="connsiteX0" fmla="*/ 0 w 3301169"/>
                <a:gd name="connsiteY0" fmla="*/ 0 h 720000"/>
                <a:gd name="connsiteX1" fmla="*/ 3301169 w 3301169"/>
                <a:gd name="connsiteY1" fmla="*/ 0 h 720000"/>
                <a:gd name="connsiteX2" fmla="*/ 3301169 w 3301169"/>
                <a:gd name="connsiteY2" fmla="*/ 720000 h 720000"/>
                <a:gd name="connsiteX3" fmla="*/ 0 w 3301169"/>
                <a:gd name="connsiteY3" fmla="*/ 720000 h 720000"/>
                <a:gd name="connsiteX4" fmla="*/ 0 w 3301169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169" h="720000">
                  <a:moveTo>
                    <a:pt x="0" y="0"/>
                  </a:moveTo>
                  <a:lnTo>
                    <a:pt x="3301169" y="0"/>
                  </a:lnTo>
                  <a:lnTo>
                    <a:pt x="3301169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 err="1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CheckIn</a:t>
              </a:r>
              <a:r>
                <a:rPr lang="nl-NL" sz="2500" kern="1200" dirty="0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 Function</a:t>
              </a:r>
              <a:endParaRPr lang="en-US" sz="250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41A488E-5128-4F6C-BA89-2A1234298E6F}"/>
              </a:ext>
            </a:extLst>
          </p:cNvPr>
          <p:cNvGrpSpPr/>
          <p:nvPr/>
        </p:nvGrpSpPr>
        <p:grpSpPr>
          <a:xfrm>
            <a:off x="8323412" y="2703867"/>
            <a:ext cx="3301169" cy="2594853"/>
            <a:chOff x="8323412" y="2703867"/>
            <a:chExt cx="3301169" cy="2594853"/>
          </a:xfrm>
        </p:grpSpPr>
        <p:sp>
          <p:nvSpPr>
            <p:cNvPr id="17" name="Rectangle 16" descr="Repeat">
              <a:extLst>
                <a:ext uri="{FF2B5EF4-FFF2-40B4-BE49-F238E27FC236}">
                  <a16:creationId xmlns:a16="http://schemas.microsoft.com/office/drawing/2014/main" id="{FC06C73C-B223-4C60-BA23-181E12B0666A}"/>
                </a:ext>
              </a:extLst>
            </p:cNvPr>
            <p:cNvSpPr/>
            <p:nvPr/>
          </p:nvSpPr>
          <p:spPr>
            <a:xfrm>
              <a:off x="9231233" y="2703867"/>
              <a:ext cx="1485526" cy="1485526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DE633F6-30A2-4968-B000-941EEE09D01B}"/>
                </a:ext>
              </a:extLst>
            </p:cNvPr>
            <p:cNvSpPr/>
            <p:nvPr/>
          </p:nvSpPr>
          <p:spPr>
            <a:xfrm>
              <a:off x="8323412" y="4578720"/>
              <a:ext cx="3301169" cy="720000"/>
            </a:xfrm>
            <a:custGeom>
              <a:avLst/>
              <a:gdLst>
                <a:gd name="connsiteX0" fmla="*/ 0 w 3301169"/>
                <a:gd name="connsiteY0" fmla="*/ 0 h 720000"/>
                <a:gd name="connsiteX1" fmla="*/ 3301169 w 3301169"/>
                <a:gd name="connsiteY1" fmla="*/ 0 h 720000"/>
                <a:gd name="connsiteX2" fmla="*/ 3301169 w 3301169"/>
                <a:gd name="connsiteY2" fmla="*/ 720000 h 720000"/>
                <a:gd name="connsiteX3" fmla="*/ 0 w 3301169"/>
                <a:gd name="connsiteY3" fmla="*/ 720000 h 720000"/>
                <a:gd name="connsiteX4" fmla="*/ 0 w 3301169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169" h="720000">
                  <a:moveTo>
                    <a:pt x="0" y="0"/>
                  </a:moveTo>
                  <a:lnTo>
                    <a:pt x="3301169" y="0"/>
                  </a:lnTo>
                  <a:lnTo>
                    <a:pt x="3301169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Switch Over</a:t>
              </a:r>
              <a:endParaRPr lang="en-US" sz="250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8776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453A1-40A3-4541-9D75-674C5F315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Managability</a:t>
            </a:r>
            <a:endParaRPr lang="en-NL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870F483-2DD4-49FD-9912-9BAE183A9B86}"/>
              </a:ext>
            </a:extLst>
          </p:cNvPr>
          <p:cNvGrpSpPr/>
          <p:nvPr/>
        </p:nvGrpSpPr>
        <p:grpSpPr>
          <a:xfrm>
            <a:off x="458856" y="2323243"/>
            <a:ext cx="3365458" cy="2629026"/>
            <a:chOff x="458856" y="2323243"/>
            <a:chExt cx="3365458" cy="2629026"/>
          </a:xfrm>
        </p:grpSpPr>
        <p:sp>
          <p:nvSpPr>
            <p:cNvPr id="30" name="Rectangle 29" descr="Tools">
              <a:extLst>
                <a:ext uri="{FF2B5EF4-FFF2-40B4-BE49-F238E27FC236}">
                  <a16:creationId xmlns:a16="http://schemas.microsoft.com/office/drawing/2014/main" id="{69209BFF-DD8D-46E8-90D4-98EE6251CD4B}"/>
                </a:ext>
              </a:extLst>
            </p:cNvPr>
            <p:cNvSpPr/>
            <p:nvPr/>
          </p:nvSpPr>
          <p:spPr>
            <a:xfrm>
              <a:off x="1384358" y="2323243"/>
              <a:ext cx="1514456" cy="1514456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6A6FDB7-0BFC-4B09-A9CA-704E96619219}"/>
                </a:ext>
              </a:extLst>
            </p:cNvPr>
            <p:cNvSpPr/>
            <p:nvPr/>
          </p:nvSpPr>
          <p:spPr>
            <a:xfrm>
              <a:off x="458856" y="4232269"/>
              <a:ext cx="3365458" cy="720000"/>
            </a:xfrm>
            <a:custGeom>
              <a:avLst/>
              <a:gdLst>
                <a:gd name="connsiteX0" fmla="*/ 0 w 3365458"/>
                <a:gd name="connsiteY0" fmla="*/ 0 h 720000"/>
                <a:gd name="connsiteX1" fmla="*/ 3365458 w 3365458"/>
                <a:gd name="connsiteY1" fmla="*/ 0 h 720000"/>
                <a:gd name="connsiteX2" fmla="*/ 3365458 w 3365458"/>
                <a:gd name="connsiteY2" fmla="*/ 720000 h 720000"/>
                <a:gd name="connsiteX3" fmla="*/ 0 w 3365458"/>
                <a:gd name="connsiteY3" fmla="*/ 720000 h 720000"/>
                <a:gd name="connsiteX4" fmla="*/ 0 w 3365458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5458" h="720000">
                  <a:moveTo>
                    <a:pt x="0" y="0"/>
                  </a:moveTo>
                  <a:lnTo>
                    <a:pt x="3365458" y="0"/>
                  </a:lnTo>
                  <a:lnTo>
                    <a:pt x="3365458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Single </a:t>
              </a:r>
              <a:r>
                <a:rPr lang="nl-NL" sz="2500" kern="1200" dirty="0" err="1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place</a:t>
              </a:r>
              <a:r>
                <a:rPr lang="nl-NL" sz="25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 of </a:t>
              </a:r>
              <a:r>
                <a:rPr lang="nl-NL" sz="2500" kern="1200" dirty="0" err="1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configuration</a:t>
              </a:r>
              <a:endParaRPr lang="en-US" sz="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99FC162-D42B-4C6C-829C-F02F1BBBCA6F}"/>
              </a:ext>
            </a:extLst>
          </p:cNvPr>
          <p:cNvGrpSpPr/>
          <p:nvPr/>
        </p:nvGrpSpPr>
        <p:grpSpPr>
          <a:xfrm>
            <a:off x="4413271" y="2323243"/>
            <a:ext cx="3365458" cy="2629026"/>
            <a:chOff x="4413271" y="2323243"/>
            <a:chExt cx="3365458" cy="2629026"/>
          </a:xfrm>
        </p:grpSpPr>
        <p:sp>
          <p:nvSpPr>
            <p:cNvPr id="32" name="Rectangle 31" descr="RenewableEnergy">
              <a:extLst>
                <a:ext uri="{FF2B5EF4-FFF2-40B4-BE49-F238E27FC236}">
                  <a16:creationId xmlns:a16="http://schemas.microsoft.com/office/drawing/2014/main" id="{436713D9-9AF4-409C-90AF-8C80D9197AC7}"/>
                </a:ext>
              </a:extLst>
            </p:cNvPr>
            <p:cNvSpPr/>
            <p:nvPr/>
          </p:nvSpPr>
          <p:spPr>
            <a:xfrm>
              <a:off x="5338772" y="2323243"/>
              <a:ext cx="1514456" cy="1514456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-727682"/>
                <a:satOff val="-41964"/>
                <a:lumOff val="4314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C68CF3D-87F2-42B7-A467-0A0ED81AF735}"/>
                </a:ext>
              </a:extLst>
            </p:cNvPr>
            <p:cNvSpPr/>
            <p:nvPr/>
          </p:nvSpPr>
          <p:spPr>
            <a:xfrm>
              <a:off x="4413271" y="4232269"/>
              <a:ext cx="3365458" cy="720000"/>
            </a:xfrm>
            <a:custGeom>
              <a:avLst/>
              <a:gdLst>
                <a:gd name="connsiteX0" fmla="*/ 0 w 3365458"/>
                <a:gd name="connsiteY0" fmla="*/ 0 h 720000"/>
                <a:gd name="connsiteX1" fmla="*/ 3365458 w 3365458"/>
                <a:gd name="connsiteY1" fmla="*/ 0 h 720000"/>
                <a:gd name="connsiteX2" fmla="*/ 3365458 w 3365458"/>
                <a:gd name="connsiteY2" fmla="*/ 720000 h 720000"/>
                <a:gd name="connsiteX3" fmla="*/ 0 w 3365458"/>
                <a:gd name="connsiteY3" fmla="*/ 720000 h 720000"/>
                <a:gd name="connsiteX4" fmla="*/ 0 w 3365458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5458" h="720000">
                  <a:moveTo>
                    <a:pt x="0" y="0"/>
                  </a:moveTo>
                  <a:lnTo>
                    <a:pt x="3365458" y="0"/>
                  </a:lnTo>
                  <a:lnTo>
                    <a:pt x="3365458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Environment </a:t>
              </a:r>
              <a:r>
                <a:rPr lang="nl-NL" sz="2500" kern="1200" dirty="0" err="1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specific</a:t>
              </a:r>
              <a:r>
                <a:rPr lang="nl-NL" sz="2500" kern="1200" dirty="0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 variables</a:t>
              </a:r>
              <a:endParaRPr lang="en-US" sz="250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49B97BC-B988-4D0B-8623-D94F6A3706B4}"/>
              </a:ext>
            </a:extLst>
          </p:cNvPr>
          <p:cNvGrpSpPr/>
          <p:nvPr/>
        </p:nvGrpSpPr>
        <p:grpSpPr>
          <a:xfrm>
            <a:off x="8367685" y="2323243"/>
            <a:ext cx="3365458" cy="2629026"/>
            <a:chOff x="8367685" y="2323243"/>
            <a:chExt cx="3365458" cy="2629026"/>
          </a:xfrm>
        </p:grpSpPr>
        <p:sp>
          <p:nvSpPr>
            <p:cNvPr id="34" name="Rectangle 33" descr="Gauge">
              <a:extLst>
                <a:ext uri="{FF2B5EF4-FFF2-40B4-BE49-F238E27FC236}">
                  <a16:creationId xmlns:a16="http://schemas.microsoft.com/office/drawing/2014/main" id="{6BBCA45D-5DF0-4545-B6EC-CF7C66931211}"/>
                </a:ext>
              </a:extLst>
            </p:cNvPr>
            <p:cNvSpPr/>
            <p:nvPr/>
          </p:nvSpPr>
          <p:spPr>
            <a:xfrm>
              <a:off x="9293186" y="2323243"/>
              <a:ext cx="1514456" cy="1514456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-1455363"/>
                <a:satOff val="-83928"/>
                <a:lumOff val="862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DE69687-DBE1-4965-8F8E-BA44CEE9CFE7}"/>
                </a:ext>
              </a:extLst>
            </p:cNvPr>
            <p:cNvSpPr/>
            <p:nvPr/>
          </p:nvSpPr>
          <p:spPr>
            <a:xfrm>
              <a:off x="8367685" y="4232269"/>
              <a:ext cx="3365458" cy="720000"/>
            </a:xfrm>
            <a:custGeom>
              <a:avLst/>
              <a:gdLst>
                <a:gd name="connsiteX0" fmla="*/ 0 w 3365458"/>
                <a:gd name="connsiteY0" fmla="*/ 0 h 720000"/>
                <a:gd name="connsiteX1" fmla="*/ 3365458 w 3365458"/>
                <a:gd name="connsiteY1" fmla="*/ 0 h 720000"/>
                <a:gd name="connsiteX2" fmla="*/ 3365458 w 3365458"/>
                <a:gd name="connsiteY2" fmla="*/ 720000 h 720000"/>
                <a:gd name="connsiteX3" fmla="*/ 0 w 3365458"/>
                <a:gd name="connsiteY3" fmla="*/ 720000 h 720000"/>
                <a:gd name="connsiteX4" fmla="*/ 0 w 3365458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5458" h="720000">
                  <a:moveTo>
                    <a:pt x="0" y="0"/>
                  </a:moveTo>
                  <a:lnTo>
                    <a:pt x="3365458" y="0"/>
                  </a:lnTo>
                  <a:lnTo>
                    <a:pt x="3365458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500" kern="1200" dirty="0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Single </a:t>
              </a:r>
              <a:r>
                <a:rPr lang="nl-NL" sz="2500" kern="1200" dirty="0" err="1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pane</a:t>
              </a:r>
              <a:r>
                <a:rPr lang="nl-NL" sz="2500" kern="1200" dirty="0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 of </a:t>
              </a:r>
              <a:r>
                <a:rPr lang="nl-NL" sz="2500" kern="1200" dirty="0" err="1">
                  <a:solidFill>
                    <a:schemeClr val="tx1"/>
                  </a:solidFill>
                  <a:latin typeface="Calibri" panose="020F0502020204030204"/>
                  <a:ea typeface="+mn-ea"/>
                  <a:cs typeface="+mn-cs"/>
                </a:rPr>
                <a:t>glass</a:t>
              </a:r>
              <a:endParaRPr lang="en-US" sz="250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4366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Board, School, Immediately, Soon, Equal, In The Future">
            <a:extLst>
              <a:ext uri="{FF2B5EF4-FFF2-40B4-BE49-F238E27FC236}">
                <a16:creationId xmlns:a16="http://schemas.microsoft.com/office/drawing/2014/main" id="{E7DFDCAB-B035-4CF7-90A8-7F1D99C337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81" r="9091" b="2911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68" name="Rectangle 72">
            <a:extLst>
              <a:ext uri="{FF2B5EF4-FFF2-40B4-BE49-F238E27FC236}">
                <a16:creationId xmlns:a16="http://schemas.microsoft.com/office/drawing/2014/main" id="{111363A0-DE10-4C5C-827C-9CE8FB380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bg1">
              <a:alpha val="89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3E104E-7407-4BA8-80F5-47F5B64B1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758284"/>
            <a:ext cx="3657600" cy="31965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tx1"/>
                </a:solidFill>
              </a:rPr>
              <a:t>Almost done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35A1A9B2-DA9A-487B-8B22-CFE8E073C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4063141"/>
            <a:ext cx="2586790" cy="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542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674A4-CAF7-4988-AFCD-697483FA3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</a:t>
            </a:r>
            <a:r>
              <a:rPr lang="en-US" dirty="0" err="1"/>
              <a:t>aways</a:t>
            </a:r>
            <a:endParaRPr lang="en-NL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3DB9C3D-CEE9-4309-928B-488335BC8A38}"/>
              </a:ext>
            </a:extLst>
          </p:cNvPr>
          <p:cNvGrpSpPr/>
          <p:nvPr/>
        </p:nvGrpSpPr>
        <p:grpSpPr>
          <a:xfrm>
            <a:off x="1256171" y="2812822"/>
            <a:ext cx="2889450" cy="2376943"/>
            <a:chOff x="1256171" y="2812822"/>
            <a:chExt cx="2889450" cy="2376943"/>
          </a:xfrm>
        </p:grpSpPr>
        <p:sp>
          <p:nvSpPr>
            <p:cNvPr id="8" name="Rectangle 7" descr="Run">
              <a:extLst>
                <a:ext uri="{FF2B5EF4-FFF2-40B4-BE49-F238E27FC236}">
                  <a16:creationId xmlns:a16="http://schemas.microsoft.com/office/drawing/2014/main" id="{2E9E7127-CCB9-4E30-9A03-8BCF60300E6E}"/>
                </a:ext>
              </a:extLst>
            </p:cNvPr>
            <p:cNvSpPr/>
            <p:nvPr/>
          </p:nvSpPr>
          <p:spPr>
            <a:xfrm>
              <a:off x="2050769" y="2812822"/>
              <a:ext cx="1300252" cy="1300252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9C27B7A-E326-434B-A8ED-B3212C3BDD0F}"/>
                </a:ext>
              </a:extLst>
            </p:cNvPr>
            <p:cNvSpPr/>
            <p:nvPr/>
          </p:nvSpPr>
          <p:spPr>
            <a:xfrm>
              <a:off x="1256171" y="44697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>
                  <a:solidFill>
                    <a:schemeClr val="tx1"/>
                  </a:solidFill>
                </a:rPr>
                <a:t>Expose services running anywhere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7D7B5F0-D845-42AA-9291-A28D8DFB493F}"/>
              </a:ext>
            </a:extLst>
          </p:cNvPr>
          <p:cNvGrpSpPr/>
          <p:nvPr/>
        </p:nvGrpSpPr>
        <p:grpSpPr>
          <a:xfrm>
            <a:off x="4651275" y="2812822"/>
            <a:ext cx="2889450" cy="2376943"/>
            <a:chOff x="4651275" y="2812822"/>
            <a:chExt cx="2889450" cy="2376943"/>
          </a:xfrm>
        </p:grpSpPr>
        <p:sp>
          <p:nvSpPr>
            <p:cNvPr id="11" name="Rectangle 10" descr="Database">
              <a:extLst>
                <a:ext uri="{FF2B5EF4-FFF2-40B4-BE49-F238E27FC236}">
                  <a16:creationId xmlns:a16="http://schemas.microsoft.com/office/drawing/2014/main" id="{C81E79F6-1047-4DD5-8E17-291CCDEEF46C}"/>
                </a:ext>
              </a:extLst>
            </p:cNvPr>
            <p:cNvSpPr/>
            <p:nvPr/>
          </p:nvSpPr>
          <p:spPr>
            <a:xfrm>
              <a:off x="5445873" y="2812822"/>
              <a:ext cx="1300252" cy="1300252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82FFE5B-3BB2-4B7E-A6D0-9EDBBFA5287C}"/>
                </a:ext>
              </a:extLst>
            </p:cNvPr>
            <p:cNvSpPr/>
            <p:nvPr/>
          </p:nvSpPr>
          <p:spPr>
            <a:xfrm>
              <a:off x="4651275" y="44697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>
                  <a:solidFill>
                    <a:schemeClr val="tx1"/>
                  </a:solidFill>
                </a:rPr>
                <a:t>Single configuration and management 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AC9C11E-C060-49C8-AE20-7926C2FC7154}"/>
              </a:ext>
            </a:extLst>
          </p:cNvPr>
          <p:cNvGrpSpPr/>
          <p:nvPr/>
        </p:nvGrpSpPr>
        <p:grpSpPr>
          <a:xfrm>
            <a:off x="8046378" y="2812822"/>
            <a:ext cx="2889450" cy="2376943"/>
            <a:chOff x="8046378" y="2812822"/>
            <a:chExt cx="2889450" cy="2376943"/>
          </a:xfrm>
        </p:grpSpPr>
        <p:sp>
          <p:nvSpPr>
            <p:cNvPr id="14" name="Rectangle 13" descr="Head with Gears">
              <a:extLst>
                <a:ext uri="{FF2B5EF4-FFF2-40B4-BE49-F238E27FC236}">
                  <a16:creationId xmlns:a16="http://schemas.microsoft.com/office/drawing/2014/main" id="{1C9BADF0-55B9-47E5-B45E-4A93263DC0B7}"/>
                </a:ext>
              </a:extLst>
            </p:cNvPr>
            <p:cNvSpPr/>
            <p:nvPr/>
          </p:nvSpPr>
          <p:spPr>
            <a:xfrm>
              <a:off x="8840977" y="2812822"/>
              <a:ext cx="1300252" cy="1300252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23B3F74-F008-47AE-BE2C-715E7228982F}"/>
                </a:ext>
              </a:extLst>
            </p:cNvPr>
            <p:cNvSpPr/>
            <p:nvPr/>
          </p:nvSpPr>
          <p:spPr>
            <a:xfrm>
              <a:off x="8046378" y="4469765"/>
              <a:ext cx="2889450" cy="720000"/>
            </a:xfrm>
            <a:custGeom>
              <a:avLst/>
              <a:gdLst>
                <a:gd name="connsiteX0" fmla="*/ 0 w 2889450"/>
                <a:gd name="connsiteY0" fmla="*/ 0 h 720000"/>
                <a:gd name="connsiteX1" fmla="*/ 2889450 w 2889450"/>
                <a:gd name="connsiteY1" fmla="*/ 0 h 720000"/>
                <a:gd name="connsiteX2" fmla="*/ 2889450 w 2889450"/>
                <a:gd name="connsiteY2" fmla="*/ 720000 h 720000"/>
                <a:gd name="connsiteX3" fmla="*/ 0 w 2889450"/>
                <a:gd name="connsiteY3" fmla="*/ 720000 h 720000"/>
                <a:gd name="connsiteX4" fmla="*/ 0 w 288945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9450" h="720000">
                  <a:moveTo>
                    <a:pt x="0" y="0"/>
                  </a:moveTo>
                  <a:lnTo>
                    <a:pt x="2889450" y="0"/>
                  </a:lnTo>
                  <a:lnTo>
                    <a:pt x="288945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>
                  <a:solidFill>
                    <a:schemeClr val="tx1"/>
                  </a:solidFill>
                </a:rPr>
                <a:t>Think about running disconnected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548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5E76B-98B8-4D90-8AEA-7411FE79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446" y="1396289"/>
            <a:ext cx="43991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Thank You!</a:t>
            </a:r>
          </a:p>
        </p:txBody>
      </p:sp>
      <p:sp>
        <p:nvSpPr>
          <p:cNvPr id="20" name="Freeform: Shape 22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4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842188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6">
            <a:extLst>
              <a:ext uri="{FF2B5EF4-FFF2-40B4-BE49-F238E27FC236}">
                <a16:creationId xmlns:a16="http://schemas.microsoft.com/office/drawing/2014/main" id="{C20C2C41-D9A8-45BE-9E21-91268EC18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07251"/>
            <a:ext cx="3155071" cy="2850749"/>
          </a:xfrm>
          <a:custGeom>
            <a:avLst/>
            <a:gdLst>
              <a:gd name="connsiteX0" fmla="*/ 1358746 w 3155071"/>
              <a:gd name="connsiteY0" fmla="*/ 0 h 2850749"/>
              <a:gd name="connsiteX1" fmla="*/ 3155071 w 3155071"/>
              <a:gd name="connsiteY1" fmla="*/ 1796325 h 2850749"/>
              <a:gd name="connsiteX2" fmla="*/ 2848287 w 3155071"/>
              <a:gd name="connsiteY2" fmla="*/ 2800668 h 2850749"/>
              <a:gd name="connsiteX3" fmla="*/ 2810837 w 3155071"/>
              <a:gd name="connsiteY3" fmla="*/ 2850749 h 2850749"/>
              <a:gd name="connsiteX4" fmla="*/ 0 w 3155071"/>
              <a:gd name="connsiteY4" fmla="*/ 2850749 h 2850749"/>
              <a:gd name="connsiteX5" fmla="*/ 0 w 3155071"/>
              <a:gd name="connsiteY5" fmla="*/ 623564 h 2850749"/>
              <a:gd name="connsiteX6" fmla="*/ 88552 w 3155071"/>
              <a:gd name="connsiteY6" fmla="*/ 526132 h 2850749"/>
              <a:gd name="connsiteX7" fmla="*/ 1358746 w 3155071"/>
              <a:gd name="connsiteY7" fmla="*/ 0 h 285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28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6095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30">
            <a:extLst>
              <a:ext uri="{FF2B5EF4-FFF2-40B4-BE49-F238E27FC236}">
                <a16:creationId xmlns:a16="http://schemas.microsoft.com/office/drawing/2014/main" id="{B38B1FC8-38BF-4066-8F4A-12EEC1C1A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1748" y="2662321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78B4B56-5CC4-4608-A9A9-996108D35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67973" cy="3383280"/>
          </a:xfrm>
          <a:custGeom>
            <a:avLst/>
            <a:gdLst>
              <a:gd name="connsiteX0" fmla="*/ 0 w 3967973"/>
              <a:gd name="connsiteY0" fmla="*/ 0 h 3383280"/>
              <a:gd name="connsiteX1" fmla="*/ 3605273 w 3967973"/>
              <a:gd name="connsiteY1" fmla="*/ 0 h 3383280"/>
              <a:gd name="connsiteX2" fmla="*/ 3704836 w 3967973"/>
              <a:gd name="connsiteY2" fmla="*/ 163887 h 3383280"/>
              <a:gd name="connsiteX3" fmla="*/ 3967973 w 3967973"/>
              <a:gd name="connsiteY3" fmla="*/ 1203093 h 3383280"/>
              <a:gd name="connsiteX4" fmla="*/ 1787786 w 3967973"/>
              <a:gd name="connsiteY4" fmla="*/ 3383280 h 3383280"/>
              <a:gd name="connsiteX5" fmla="*/ 105448 w 3967973"/>
              <a:gd name="connsiteY5" fmla="*/ 2589894 h 3383280"/>
              <a:gd name="connsiteX6" fmla="*/ 0 w 3967973"/>
              <a:gd name="connsiteY6" fmla="*/ 2448881 h 338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413F6D-2B4F-4F91-A559-857AC1762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58" y="276649"/>
            <a:ext cx="2721278" cy="2239280"/>
          </a:xfrm>
          <a:prstGeom prst="rect">
            <a:avLst/>
          </a:prstGeom>
        </p:spPr>
      </p:pic>
      <p:pic>
        <p:nvPicPr>
          <p:cNvPr id="14" name="Picture 2" descr="Image result for twitter logo">
            <a:extLst>
              <a:ext uri="{FF2B5EF4-FFF2-40B4-BE49-F238E27FC236}">
                <a16:creationId xmlns:a16="http://schemas.microsoft.com/office/drawing/2014/main" id="{17D8DC3E-938A-4B8E-9849-BB9EC563A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1142" y="4658549"/>
            <a:ext cx="2159475" cy="192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Image result for linkedin logo">
            <a:extLst>
              <a:ext uri="{FF2B5EF4-FFF2-40B4-BE49-F238E27FC236}">
                <a16:creationId xmlns:a16="http://schemas.microsoft.com/office/drawing/2014/main" id="{CFB40FDA-39CD-4620-9C61-B9A00618B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0390" y="3133476"/>
            <a:ext cx="1858273" cy="185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FA376D98-3522-4C69-910D-880684F4FAA0}"/>
              </a:ext>
            </a:extLst>
          </p:cNvPr>
          <p:cNvSpPr txBox="1">
            <a:spLocks/>
          </p:cNvSpPr>
          <p:nvPr/>
        </p:nvSpPr>
        <p:spPr>
          <a:xfrm>
            <a:off x="6669138" y="2871982"/>
            <a:ext cx="5481723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@</a:t>
            </a:r>
            <a:r>
              <a:rPr lang="en-US" sz="2000" dirty="0" err="1">
                <a:solidFill>
                  <a:schemeClr val="tx1"/>
                </a:solidFill>
              </a:rPr>
              <a:t>egrootenboer</a:t>
            </a:r>
            <a:endParaRPr lang="en-US" sz="2000" dirty="0">
              <a:solidFill>
                <a:schemeClr val="tx1"/>
              </a:solidFill>
            </a:endParaRPr>
          </a:p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eldert@eldert.net</a:t>
            </a:r>
          </a:p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https://www.linkedin.com/in/eldert-grootenboer</a:t>
            </a:r>
          </a:p>
        </p:txBody>
      </p:sp>
    </p:spTree>
    <p:extLst>
      <p:ext uri="{BB962C8B-B14F-4D97-AF65-F5344CB8AC3E}">
        <p14:creationId xmlns:p14="http://schemas.microsoft.com/office/powerpoint/2010/main" val="89175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Network, Rectangle, Board, Rings, Networking, Community">
            <a:extLst>
              <a:ext uri="{FF2B5EF4-FFF2-40B4-BE49-F238E27FC236}">
                <a16:creationId xmlns:a16="http://schemas.microsoft.com/office/drawing/2014/main" id="{0E59986E-E050-486C-B77B-03530F27B2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35" r="9091" b="665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111363A0-DE10-4C5C-827C-9CE8FB380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bg1">
              <a:alpha val="89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67CBD3-7A5F-4C8B-A404-4841E28C8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758284"/>
            <a:ext cx="3657600" cy="31965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tx1"/>
                </a:solidFill>
              </a:rPr>
              <a:t>Hybrid API Management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5A1A9B2-DA9A-487B-8B22-CFE8E073C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4063141"/>
            <a:ext cx="2586790" cy="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62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7A199A64-9282-9E47-8443-45B22723BCE0}"/>
              </a:ext>
            </a:extLst>
          </p:cNvPr>
          <p:cNvGrpSpPr/>
          <p:nvPr/>
        </p:nvGrpSpPr>
        <p:grpSpPr>
          <a:xfrm>
            <a:off x="2902470" y="2578591"/>
            <a:ext cx="6598567" cy="2238007"/>
            <a:chOff x="2312848" y="2424140"/>
            <a:chExt cx="7981078" cy="2706906"/>
          </a:xfrm>
        </p:grpSpPr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072C71E0-D78C-4B43-9356-61D053676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1411" y="2424140"/>
              <a:ext cx="582515" cy="582515"/>
            </a:xfrm>
            <a:prstGeom prst="rect">
              <a:avLst/>
            </a:prstGeom>
          </p:spPr>
        </p:pic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02F92670-C463-2C44-9ED9-0BFD622732AB}"/>
                </a:ext>
              </a:extLst>
            </p:cNvPr>
            <p:cNvSpPr/>
            <p:nvPr/>
          </p:nvSpPr>
          <p:spPr bwMode="auto">
            <a:xfrm>
              <a:off x="2312848" y="3038086"/>
              <a:ext cx="2479040" cy="2092960"/>
            </a:xfrm>
            <a:prstGeom prst="rect">
              <a:avLst/>
            </a:prstGeom>
            <a:solidFill>
              <a:schemeClr val="accent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95475CF2-BBC2-1142-8729-7D3AD2DA3B68}"/>
                </a:ext>
              </a:extLst>
            </p:cNvPr>
            <p:cNvSpPr/>
            <p:nvPr/>
          </p:nvSpPr>
          <p:spPr bwMode="auto">
            <a:xfrm>
              <a:off x="4944288" y="3038086"/>
              <a:ext cx="2479040" cy="2092960"/>
            </a:xfrm>
            <a:prstGeom prst="rect">
              <a:avLst/>
            </a:prstGeom>
            <a:solidFill>
              <a:srgbClr val="00B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BEF199EC-EB1E-F145-BAAE-F170C56D2E18}"/>
                </a:ext>
              </a:extLst>
            </p:cNvPr>
            <p:cNvSpPr/>
            <p:nvPr/>
          </p:nvSpPr>
          <p:spPr bwMode="auto">
            <a:xfrm>
              <a:off x="7575728" y="3038086"/>
              <a:ext cx="2479040" cy="2092960"/>
            </a:xfrm>
            <a:prstGeom prst="rect">
              <a:avLst/>
            </a:prstGeom>
            <a:solidFill>
              <a:srgbClr val="0070C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B32143F2-C3C7-0541-8B80-A95FAA665D3E}"/>
                </a:ext>
              </a:extLst>
            </p:cNvPr>
            <p:cNvSpPr txBox="1"/>
            <p:nvPr/>
          </p:nvSpPr>
          <p:spPr>
            <a:xfrm>
              <a:off x="2590306" y="3270522"/>
              <a:ext cx="1959023" cy="759412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rPr>
                <a:t>Consume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77BD16B0-AB2F-CC4C-B92C-8BA22489375A}"/>
                </a:ext>
              </a:extLst>
            </p:cNvPr>
            <p:cNvSpPr txBox="1"/>
            <p:nvPr/>
          </p:nvSpPr>
          <p:spPr>
            <a:xfrm>
              <a:off x="8015894" y="3264263"/>
              <a:ext cx="1586695" cy="759412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rPr>
                <a:t>Publish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9235C9CF-7DD0-6B44-9610-B2FF5711FCD4}"/>
                </a:ext>
              </a:extLst>
            </p:cNvPr>
            <p:cNvSpPr txBox="1"/>
            <p:nvPr/>
          </p:nvSpPr>
          <p:spPr>
            <a:xfrm>
              <a:off x="5390201" y="3263799"/>
              <a:ext cx="1750557" cy="759412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rPr>
                <a:t>Mediate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DA25C0E-31CF-5947-B61A-ADC9131BE930}"/>
                </a:ext>
              </a:extLst>
            </p:cNvPr>
            <p:cNvSpPr txBox="1"/>
            <p:nvPr/>
          </p:nvSpPr>
          <p:spPr>
            <a:xfrm flipH="1">
              <a:off x="8053248" y="4129139"/>
              <a:ext cx="1615440" cy="591895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Azure portal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3C0F1778-732C-024B-9DBE-55A574D94FE9}"/>
                </a:ext>
              </a:extLst>
            </p:cNvPr>
            <p:cNvSpPr txBox="1"/>
            <p:nvPr/>
          </p:nvSpPr>
          <p:spPr>
            <a:xfrm flipH="1">
              <a:off x="5585551" y="4129139"/>
              <a:ext cx="1322046" cy="591895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Gateway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FA9F361-C656-A84B-AF73-AF4BEDDA694B}"/>
                </a:ext>
              </a:extLst>
            </p:cNvPr>
            <p:cNvSpPr txBox="1"/>
            <p:nvPr/>
          </p:nvSpPr>
          <p:spPr>
            <a:xfrm flipH="1">
              <a:off x="2551609" y="4129139"/>
              <a:ext cx="2001519" cy="591895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Developer portal</a:t>
              </a: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AA0E5D66-CC69-AB45-BC0D-DAFD2EC7D296}"/>
              </a:ext>
            </a:extLst>
          </p:cNvPr>
          <p:cNvGrpSpPr/>
          <p:nvPr/>
        </p:nvGrpSpPr>
        <p:grpSpPr>
          <a:xfrm>
            <a:off x="2563713" y="2529638"/>
            <a:ext cx="7043448" cy="2786196"/>
            <a:chOff x="2563713" y="2529638"/>
            <a:chExt cx="7043448" cy="2786196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DA9A6F4A-1EBE-6840-9ABD-58FCB17603A2}"/>
                </a:ext>
              </a:extLst>
            </p:cNvPr>
            <p:cNvGrpSpPr/>
            <p:nvPr/>
          </p:nvGrpSpPr>
          <p:grpSpPr>
            <a:xfrm>
              <a:off x="2563713" y="2529638"/>
              <a:ext cx="7043448" cy="553998"/>
              <a:chOff x="2563713" y="2529638"/>
              <a:chExt cx="7043448" cy="553998"/>
            </a:xfrm>
          </p:grpSpPr>
          <p:sp>
            <p:nvSpPr>
              <p:cNvPr id="95" name="Right Brace 94">
                <a:extLst>
                  <a:ext uri="{FF2B5EF4-FFF2-40B4-BE49-F238E27FC236}">
                    <a16:creationId xmlns:a16="http://schemas.microsoft.com/office/drawing/2014/main" id="{EF48C693-D7BD-304E-9E6B-3927EC1B034F}"/>
                  </a:ext>
                </a:extLst>
              </p:cNvPr>
              <p:cNvSpPr/>
              <p:nvPr/>
            </p:nvSpPr>
            <p:spPr>
              <a:xfrm rot="5400000">
                <a:off x="5808438" y="-715087"/>
                <a:ext cx="553998" cy="7043448"/>
              </a:xfrm>
              <a:prstGeom prst="rightBrace">
                <a:avLst>
                  <a:gd name="adj1" fmla="val 18009"/>
                  <a:gd name="adj2" fmla="val 50000"/>
                </a:avLst>
              </a:prstGeom>
              <a:noFill/>
              <a:ln w="15875">
                <a:solidFill>
                  <a:srgbClr val="00B050"/>
                </a:solidFill>
                <a:prstDash val="sysDash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6637" rIns="0" bIns="4663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96" name="Rectangle 19">
                <a:extLst>
                  <a:ext uri="{FF2B5EF4-FFF2-40B4-BE49-F238E27FC236}">
                    <a16:creationId xmlns:a16="http://schemas.microsoft.com/office/drawing/2014/main" id="{33EF7C9E-1A6D-E946-AA2E-535D45E2B5B6}"/>
                  </a:ext>
                </a:extLst>
              </p:cNvPr>
              <p:cNvSpPr/>
              <p:nvPr/>
            </p:nvSpPr>
            <p:spPr bwMode="auto">
              <a:xfrm rot="2700000">
                <a:off x="6028561" y="2950039"/>
                <a:ext cx="113752" cy="113752"/>
              </a:xfrm>
              <a:custGeom>
                <a:avLst/>
                <a:gdLst>
                  <a:gd name="connsiteX0" fmla="*/ 0 w 914400"/>
                  <a:gd name="connsiteY0" fmla="*/ 0 h 914400"/>
                  <a:gd name="connsiteX1" fmla="*/ 914400 w 914400"/>
                  <a:gd name="connsiteY1" fmla="*/ 0 h 914400"/>
                  <a:gd name="connsiteX2" fmla="*/ 914400 w 914400"/>
                  <a:gd name="connsiteY2" fmla="*/ 914400 h 914400"/>
                  <a:gd name="connsiteX3" fmla="*/ 0 w 914400"/>
                  <a:gd name="connsiteY3" fmla="*/ 914400 h 914400"/>
                  <a:gd name="connsiteX4" fmla="*/ 0 w 914400"/>
                  <a:gd name="connsiteY4" fmla="*/ 0 h 914400"/>
                  <a:gd name="connsiteX0" fmla="*/ 0 w 914400"/>
                  <a:gd name="connsiteY0" fmla="*/ 0 h 914400"/>
                  <a:gd name="connsiteX1" fmla="*/ 914400 w 914400"/>
                  <a:gd name="connsiteY1" fmla="*/ 0 h 914400"/>
                  <a:gd name="connsiteX2" fmla="*/ 914400 w 914400"/>
                  <a:gd name="connsiteY2" fmla="*/ 914400 h 914400"/>
                  <a:gd name="connsiteX3" fmla="*/ 0 w 914400"/>
                  <a:gd name="connsiteY3" fmla="*/ 914400 h 914400"/>
                  <a:gd name="connsiteX4" fmla="*/ 91440 w 914400"/>
                  <a:gd name="connsiteY4" fmla="*/ 91440 h 914400"/>
                  <a:gd name="connsiteX0" fmla="*/ 0 w 914400"/>
                  <a:gd name="connsiteY0" fmla="*/ 0 h 914400"/>
                  <a:gd name="connsiteX1" fmla="*/ 914400 w 914400"/>
                  <a:gd name="connsiteY1" fmla="*/ 0 h 914400"/>
                  <a:gd name="connsiteX2" fmla="*/ 914400 w 914400"/>
                  <a:gd name="connsiteY2" fmla="*/ 914400 h 914400"/>
                  <a:gd name="connsiteX3" fmla="*/ 0 w 914400"/>
                  <a:gd name="connsiteY3" fmla="*/ 914400 h 914400"/>
                  <a:gd name="connsiteX0" fmla="*/ 914400 w 914400"/>
                  <a:gd name="connsiteY0" fmla="*/ 0 h 914400"/>
                  <a:gd name="connsiteX1" fmla="*/ 914400 w 914400"/>
                  <a:gd name="connsiteY1" fmla="*/ 914400 h 914400"/>
                  <a:gd name="connsiteX2" fmla="*/ 0 w 9144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14400" h="914400">
                    <a:moveTo>
                      <a:pt x="914400" y="0"/>
                    </a:moveTo>
                    <a:lnTo>
                      <a:pt x="914400" y="914400"/>
                    </a:lnTo>
                    <a:lnTo>
                      <a:pt x="0" y="914400"/>
                    </a:lnTo>
                  </a:path>
                </a:pathLst>
              </a:custGeom>
              <a:noFill/>
              <a:ln w="15875">
                <a:solidFill>
                  <a:srgbClr val="00B050"/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6637" rIns="0" bIns="4663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89" name="Right Brace 88">
              <a:extLst>
                <a:ext uri="{FF2B5EF4-FFF2-40B4-BE49-F238E27FC236}">
                  <a16:creationId xmlns:a16="http://schemas.microsoft.com/office/drawing/2014/main" id="{9EBE8F49-F6A3-0E4D-B907-42115321BCA7}"/>
                </a:ext>
              </a:extLst>
            </p:cNvPr>
            <p:cNvSpPr/>
            <p:nvPr/>
          </p:nvSpPr>
          <p:spPr>
            <a:xfrm rot="16200000">
              <a:off x="5808437" y="3333225"/>
              <a:ext cx="553998" cy="3411220"/>
            </a:xfrm>
            <a:prstGeom prst="rightBrace">
              <a:avLst>
                <a:gd name="adj1" fmla="val 18009"/>
                <a:gd name="adj2" fmla="val 50000"/>
              </a:avLst>
            </a:prstGeom>
            <a:noFill/>
            <a:ln w="15875">
              <a:solidFill>
                <a:srgbClr val="00B050"/>
              </a:solidFill>
              <a:prstDash val="sysDash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6637" rIns="0" bIns="4663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" name="Rectangle 19">
              <a:extLst>
                <a:ext uri="{FF2B5EF4-FFF2-40B4-BE49-F238E27FC236}">
                  <a16:creationId xmlns:a16="http://schemas.microsoft.com/office/drawing/2014/main" id="{06666822-DEA5-CD4D-AD53-D263603416D8}"/>
                </a:ext>
              </a:extLst>
            </p:cNvPr>
            <p:cNvSpPr/>
            <p:nvPr/>
          </p:nvSpPr>
          <p:spPr bwMode="auto">
            <a:xfrm rot="13500000">
              <a:off x="6028560" y="4781681"/>
              <a:ext cx="113752" cy="113752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91440 w 914400"/>
                <a:gd name="connsiteY4" fmla="*/ 91440 h 914400"/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0" fmla="*/ 914400 w 914400"/>
                <a:gd name="connsiteY0" fmla="*/ 0 h 914400"/>
                <a:gd name="connsiteX1" fmla="*/ 914400 w 914400"/>
                <a:gd name="connsiteY1" fmla="*/ 914400 h 914400"/>
                <a:gd name="connsiteX2" fmla="*/ 0 w 914400"/>
                <a:gd name="connsiteY2" fmla="*/ 91440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400" h="914400">
                  <a:moveTo>
                    <a:pt x="914400" y="0"/>
                  </a:moveTo>
                  <a:lnTo>
                    <a:pt x="914400" y="914400"/>
                  </a:lnTo>
                  <a:lnTo>
                    <a:pt x="0" y="914400"/>
                  </a:lnTo>
                </a:path>
              </a:pathLst>
            </a:custGeom>
            <a:noFill/>
            <a:ln w="15875">
              <a:solidFill>
                <a:srgbClr val="00B050"/>
              </a:solidFill>
              <a:prstDash val="solid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6637" rIns="0" bIns="4663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F33D2089-B955-A34D-8661-E94D7A6D0A7E}"/>
                </a:ext>
              </a:extLst>
            </p:cNvPr>
            <p:cNvSpPr/>
            <p:nvPr/>
          </p:nvSpPr>
          <p:spPr bwMode="auto">
            <a:xfrm>
              <a:off x="5463136" y="3275730"/>
              <a:ext cx="1244600" cy="1244600"/>
            </a:xfrm>
            <a:prstGeom prst="ellipse">
              <a:avLst/>
            </a:prstGeom>
            <a:solidFill>
              <a:srgbClr val="E6E6E6"/>
            </a:solidFill>
            <a:ln w="15875">
              <a:solidFill>
                <a:srgbClr val="00B050"/>
              </a:solidFill>
              <a:prstDash val="sysDash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FB6595F9-5BE3-CB49-B494-85290ABE77E0}"/>
                </a:ext>
              </a:extLst>
            </p:cNvPr>
            <p:cNvGrpSpPr/>
            <p:nvPr/>
          </p:nvGrpSpPr>
          <p:grpSpPr>
            <a:xfrm>
              <a:off x="5875456" y="3559222"/>
              <a:ext cx="419963" cy="727029"/>
              <a:chOff x="5886019" y="3496979"/>
              <a:chExt cx="419963" cy="727029"/>
            </a:xfrm>
          </p:grpSpPr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38599C62-DE9E-9E4D-B587-30329C5C8DA8}"/>
                  </a:ext>
                </a:extLst>
              </p:cNvPr>
              <p:cNvSpPr txBox="1"/>
              <p:nvPr/>
            </p:nvSpPr>
            <p:spPr>
              <a:xfrm>
                <a:off x="5901235" y="3977787"/>
                <a:ext cx="389530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B05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APIs</a:t>
                </a:r>
              </a:p>
            </p:txBody>
          </p:sp>
          <p:sp>
            <p:nvSpPr>
              <p:cNvPr id="94" name="Processing_E9F5" title="Icon of two interlocked gears">
                <a:extLst>
                  <a:ext uri="{FF2B5EF4-FFF2-40B4-BE49-F238E27FC236}">
                    <a16:creationId xmlns:a16="http://schemas.microsoft.com/office/drawing/2014/main" id="{AE6C996B-D76F-E14B-9479-A602A029CAB3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886019" y="3496979"/>
                <a:ext cx="419963" cy="365760"/>
              </a:xfrm>
              <a:custGeom>
                <a:avLst/>
                <a:gdLst>
                  <a:gd name="T0" fmla="*/ 924 w 3867"/>
                  <a:gd name="T1" fmla="*/ 299 h 3367"/>
                  <a:gd name="T2" fmla="*/ 1549 w 3867"/>
                  <a:gd name="T3" fmla="*/ 924 h 3367"/>
                  <a:gd name="T4" fmla="*/ 924 w 3867"/>
                  <a:gd name="T5" fmla="*/ 1549 h 3367"/>
                  <a:gd name="T6" fmla="*/ 299 w 3867"/>
                  <a:gd name="T7" fmla="*/ 924 h 3367"/>
                  <a:gd name="T8" fmla="*/ 924 w 3867"/>
                  <a:gd name="T9" fmla="*/ 299 h 3367"/>
                  <a:gd name="T10" fmla="*/ 1163 w 3867"/>
                  <a:gd name="T11" fmla="*/ 347 h 3367"/>
                  <a:gd name="T12" fmla="*/ 1307 w 3867"/>
                  <a:gd name="T13" fmla="*/ 0 h 3367"/>
                  <a:gd name="T14" fmla="*/ 1501 w 3867"/>
                  <a:gd name="T15" fmla="*/ 685 h 3367"/>
                  <a:gd name="T16" fmla="*/ 1848 w 3867"/>
                  <a:gd name="T17" fmla="*/ 541 h 3367"/>
                  <a:gd name="T18" fmla="*/ 1501 w 3867"/>
                  <a:gd name="T19" fmla="*/ 1163 h 3367"/>
                  <a:gd name="T20" fmla="*/ 1848 w 3867"/>
                  <a:gd name="T21" fmla="*/ 1307 h 3367"/>
                  <a:gd name="T22" fmla="*/ 1163 w 3867"/>
                  <a:gd name="T23" fmla="*/ 1501 h 3367"/>
                  <a:gd name="T24" fmla="*/ 1307 w 3867"/>
                  <a:gd name="T25" fmla="*/ 1848 h 3367"/>
                  <a:gd name="T26" fmla="*/ 685 w 3867"/>
                  <a:gd name="T27" fmla="*/ 1501 h 3367"/>
                  <a:gd name="T28" fmla="*/ 541 w 3867"/>
                  <a:gd name="T29" fmla="*/ 1848 h 3367"/>
                  <a:gd name="T30" fmla="*/ 347 w 3867"/>
                  <a:gd name="T31" fmla="*/ 1163 h 3367"/>
                  <a:gd name="T32" fmla="*/ 0 w 3867"/>
                  <a:gd name="T33" fmla="*/ 1307 h 3367"/>
                  <a:gd name="T34" fmla="*/ 0 w 3867"/>
                  <a:gd name="T35" fmla="*/ 541 h 3367"/>
                  <a:gd name="T36" fmla="*/ 347 w 3867"/>
                  <a:gd name="T37" fmla="*/ 685 h 3367"/>
                  <a:gd name="T38" fmla="*/ 685 w 3867"/>
                  <a:gd name="T39" fmla="*/ 347 h 3367"/>
                  <a:gd name="T40" fmla="*/ 541 w 3867"/>
                  <a:gd name="T41" fmla="*/ 0 h 3367"/>
                  <a:gd name="T42" fmla="*/ 2049 w 3867"/>
                  <a:gd name="T43" fmla="*/ 2299 h 3367"/>
                  <a:gd name="T44" fmla="*/ 2799 w 3867"/>
                  <a:gd name="T45" fmla="*/ 3049 h 3367"/>
                  <a:gd name="T46" fmla="*/ 3549 w 3867"/>
                  <a:gd name="T47" fmla="*/ 2299 h 3367"/>
                  <a:gd name="T48" fmla="*/ 2799 w 3867"/>
                  <a:gd name="T49" fmla="*/ 1549 h 3367"/>
                  <a:gd name="T50" fmla="*/ 2049 w 3867"/>
                  <a:gd name="T51" fmla="*/ 2299 h 3367"/>
                  <a:gd name="T52" fmla="*/ 2357 w 3867"/>
                  <a:gd name="T53" fmla="*/ 1231 h 3367"/>
                  <a:gd name="T54" fmla="*/ 2512 w 3867"/>
                  <a:gd name="T55" fmla="*/ 1606 h 3367"/>
                  <a:gd name="T56" fmla="*/ 2106 w 3867"/>
                  <a:gd name="T57" fmla="*/ 2012 h 3367"/>
                  <a:gd name="T58" fmla="*/ 1731 w 3867"/>
                  <a:gd name="T59" fmla="*/ 1856 h 3367"/>
                  <a:gd name="T60" fmla="*/ 2106 w 3867"/>
                  <a:gd name="T61" fmla="*/ 2586 h 3367"/>
                  <a:gd name="T62" fmla="*/ 1731 w 3867"/>
                  <a:gd name="T63" fmla="*/ 2741 h 3367"/>
                  <a:gd name="T64" fmla="*/ 2512 w 3867"/>
                  <a:gd name="T65" fmla="*/ 2992 h 3367"/>
                  <a:gd name="T66" fmla="*/ 2357 w 3867"/>
                  <a:gd name="T67" fmla="*/ 3367 h 3367"/>
                  <a:gd name="T68" fmla="*/ 3086 w 3867"/>
                  <a:gd name="T69" fmla="*/ 2992 h 3367"/>
                  <a:gd name="T70" fmla="*/ 3241 w 3867"/>
                  <a:gd name="T71" fmla="*/ 3367 h 3367"/>
                  <a:gd name="T72" fmla="*/ 3492 w 3867"/>
                  <a:gd name="T73" fmla="*/ 2586 h 3367"/>
                  <a:gd name="T74" fmla="*/ 3867 w 3867"/>
                  <a:gd name="T75" fmla="*/ 2741 h 3367"/>
                  <a:gd name="T76" fmla="*/ 3492 w 3867"/>
                  <a:gd name="T77" fmla="*/ 2012 h 3367"/>
                  <a:gd name="T78" fmla="*/ 3867 w 3867"/>
                  <a:gd name="T79" fmla="*/ 1856 h 3367"/>
                  <a:gd name="T80" fmla="*/ 3086 w 3867"/>
                  <a:gd name="T81" fmla="*/ 1606 h 3367"/>
                  <a:gd name="T82" fmla="*/ 3241 w 3867"/>
                  <a:gd name="T83" fmla="*/ 1231 h 3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867" h="3367">
                    <a:moveTo>
                      <a:pt x="924" y="299"/>
                    </a:moveTo>
                    <a:cubicBezTo>
                      <a:pt x="1269" y="299"/>
                      <a:pt x="1549" y="579"/>
                      <a:pt x="1549" y="924"/>
                    </a:cubicBezTo>
                    <a:cubicBezTo>
                      <a:pt x="1549" y="1269"/>
                      <a:pt x="1269" y="1549"/>
                      <a:pt x="924" y="1549"/>
                    </a:cubicBezTo>
                    <a:cubicBezTo>
                      <a:pt x="579" y="1549"/>
                      <a:pt x="299" y="1269"/>
                      <a:pt x="299" y="924"/>
                    </a:cubicBezTo>
                    <a:cubicBezTo>
                      <a:pt x="299" y="579"/>
                      <a:pt x="579" y="299"/>
                      <a:pt x="924" y="299"/>
                    </a:cubicBezTo>
                    <a:close/>
                    <a:moveTo>
                      <a:pt x="1163" y="347"/>
                    </a:moveTo>
                    <a:cubicBezTo>
                      <a:pt x="1307" y="0"/>
                      <a:pt x="1307" y="0"/>
                      <a:pt x="1307" y="0"/>
                    </a:cubicBezTo>
                    <a:moveTo>
                      <a:pt x="1501" y="685"/>
                    </a:moveTo>
                    <a:cubicBezTo>
                      <a:pt x="1848" y="541"/>
                      <a:pt x="1848" y="541"/>
                      <a:pt x="1848" y="541"/>
                    </a:cubicBezTo>
                    <a:moveTo>
                      <a:pt x="1501" y="1163"/>
                    </a:moveTo>
                    <a:cubicBezTo>
                      <a:pt x="1848" y="1307"/>
                      <a:pt x="1848" y="1307"/>
                      <a:pt x="1848" y="1307"/>
                    </a:cubicBezTo>
                    <a:moveTo>
                      <a:pt x="1163" y="1501"/>
                    </a:moveTo>
                    <a:cubicBezTo>
                      <a:pt x="1307" y="1848"/>
                      <a:pt x="1307" y="1848"/>
                      <a:pt x="1307" y="1848"/>
                    </a:cubicBezTo>
                    <a:moveTo>
                      <a:pt x="685" y="1501"/>
                    </a:moveTo>
                    <a:cubicBezTo>
                      <a:pt x="541" y="1848"/>
                      <a:pt x="541" y="1848"/>
                      <a:pt x="541" y="1848"/>
                    </a:cubicBezTo>
                    <a:moveTo>
                      <a:pt x="347" y="1163"/>
                    </a:moveTo>
                    <a:cubicBezTo>
                      <a:pt x="0" y="1307"/>
                      <a:pt x="0" y="1307"/>
                      <a:pt x="0" y="1307"/>
                    </a:cubicBezTo>
                    <a:moveTo>
                      <a:pt x="0" y="541"/>
                    </a:moveTo>
                    <a:cubicBezTo>
                      <a:pt x="347" y="685"/>
                      <a:pt x="347" y="685"/>
                      <a:pt x="347" y="685"/>
                    </a:cubicBezTo>
                    <a:moveTo>
                      <a:pt x="685" y="347"/>
                    </a:moveTo>
                    <a:cubicBezTo>
                      <a:pt x="541" y="0"/>
                      <a:pt x="541" y="0"/>
                      <a:pt x="541" y="0"/>
                    </a:cubicBezTo>
                    <a:moveTo>
                      <a:pt x="2049" y="2299"/>
                    </a:moveTo>
                    <a:cubicBezTo>
                      <a:pt x="2049" y="2713"/>
                      <a:pt x="2385" y="3049"/>
                      <a:pt x="2799" y="3049"/>
                    </a:cubicBezTo>
                    <a:cubicBezTo>
                      <a:pt x="3213" y="3049"/>
                      <a:pt x="3549" y="2713"/>
                      <a:pt x="3549" y="2299"/>
                    </a:cubicBezTo>
                    <a:cubicBezTo>
                      <a:pt x="3549" y="1885"/>
                      <a:pt x="3213" y="1549"/>
                      <a:pt x="2799" y="1549"/>
                    </a:cubicBezTo>
                    <a:cubicBezTo>
                      <a:pt x="2385" y="1549"/>
                      <a:pt x="2049" y="1885"/>
                      <a:pt x="2049" y="2299"/>
                    </a:cubicBezTo>
                    <a:close/>
                    <a:moveTo>
                      <a:pt x="2357" y="1231"/>
                    </a:moveTo>
                    <a:cubicBezTo>
                      <a:pt x="2512" y="1606"/>
                      <a:pt x="2512" y="1606"/>
                      <a:pt x="2512" y="1606"/>
                    </a:cubicBezTo>
                    <a:moveTo>
                      <a:pt x="2106" y="2012"/>
                    </a:moveTo>
                    <a:cubicBezTo>
                      <a:pt x="1731" y="1856"/>
                      <a:pt x="1731" y="1856"/>
                      <a:pt x="1731" y="1856"/>
                    </a:cubicBezTo>
                    <a:moveTo>
                      <a:pt x="2106" y="2586"/>
                    </a:moveTo>
                    <a:cubicBezTo>
                      <a:pt x="1731" y="2741"/>
                      <a:pt x="1731" y="2741"/>
                      <a:pt x="1731" y="2741"/>
                    </a:cubicBezTo>
                    <a:moveTo>
                      <a:pt x="2512" y="2992"/>
                    </a:moveTo>
                    <a:cubicBezTo>
                      <a:pt x="2357" y="3367"/>
                      <a:pt x="2357" y="3367"/>
                      <a:pt x="2357" y="3367"/>
                    </a:cubicBezTo>
                    <a:moveTo>
                      <a:pt x="3086" y="2992"/>
                    </a:moveTo>
                    <a:cubicBezTo>
                      <a:pt x="3241" y="3367"/>
                      <a:pt x="3241" y="3367"/>
                      <a:pt x="3241" y="3367"/>
                    </a:cubicBezTo>
                    <a:moveTo>
                      <a:pt x="3492" y="2586"/>
                    </a:moveTo>
                    <a:cubicBezTo>
                      <a:pt x="3867" y="2741"/>
                      <a:pt x="3867" y="2741"/>
                      <a:pt x="3867" y="2741"/>
                    </a:cubicBezTo>
                    <a:moveTo>
                      <a:pt x="3492" y="2012"/>
                    </a:moveTo>
                    <a:cubicBezTo>
                      <a:pt x="3867" y="1856"/>
                      <a:pt x="3867" y="1856"/>
                      <a:pt x="3867" y="1856"/>
                    </a:cubicBezTo>
                    <a:moveTo>
                      <a:pt x="3086" y="1606"/>
                    </a:moveTo>
                    <a:cubicBezTo>
                      <a:pt x="3241" y="1231"/>
                      <a:pt x="3241" y="1231"/>
                      <a:pt x="3241" y="1231"/>
                    </a:cubicBezTo>
                  </a:path>
                </a:pathLst>
              </a:custGeom>
              <a:noFill/>
              <a:ln w="19050" cap="flat">
                <a:solidFill>
                  <a:srgbClr val="00B05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4309FE15-6386-914E-92C3-C6A388E27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our API strategy challenges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CFC1162-14C8-CE4F-A3D9-AC91D1D8D36A}"/>
              </a:ext>
            </a:extLst>
          </p:cNvPr>
          <p:cNvGrpSpPr/>
          <p:nvPr/>
        </p:nvGrpSpPr>
        <p:grpSpPr>
          <a:xfrm>
            <a:off x="4716353" y="5807822"/>
            <a:ext cx="2738168" cy="447653"/>
            <a:chOff x="4661585" y="5904844"/>
            <a:chExt cx="2738168" cy="447653"/>
          </a:xfrm>
        </p:grpSpPr>
        <p:sp>
          <p:nvSpPr>
            <p:cNvPr id="10" name="Freeform 13" title="Icon of a cloud">
              <a:extLst>
                <a:ext uri="{FF2B5EF4-FFF2-40B4-BE49-F238E27FC236}">
                  <a16:creationId xmlns:a16="http://schemas.microsoft.com/office/drawing/2014/main" id="{7382A4BB-D63F-2F4F-BEB2-FC16D6A91DE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54317" y="5974881"/>
              <a:ext cx="545436" cy="299205"/>
            </a:xfrm>
            <a:custGeom>
              <a:avLst/>
              <a:gdLst>
                <a:gd name="T0" fmla="*/ 384 w 771"/>
                <a:gd name="T1" fmla="*/ 0 h 422"/>
                <a:gd name="T2" fmla="*/ 549 w 771"/>
                <a:gd name="T3" fmla="*/ 110 h 422"/>
                <a:gd name="T4" fmla="*/ 551 w 771"/>
                <a:gd name="T5" fmla="*/ 115 h 422"/>
                <a:gd name="T6" fmla="*/ 565 w 771"/>
                <a:gd name="T7" fmla="*/ 110 h 422"/>
                <a:gd name="T8" fmla="*/ 612 w 771"/>
                <a:gd name="T9" fmla="*/ 103 h 422"/>
                <a:gd name="T10" fmla="*/ 771 w 771"/>
                <a:gd name="T11" fmla="*/ 262 h 422"/>
                <a:gd name="T12" fmla="*/ 628 w 771"/>
                <a:gd name="T13" fmla="*/ 420 h 422"/>
                <a:gd name="T14" fmla="*/ 616 w 771"/>
                <a:gd name="T15" fmla="*/ 421 h 422"/>
                <a:gd name="T16" fmla="*/ 610 w 771"/>
                <a:gd name="T17" fmla="*/ 421 h 422"/>
                <a:gd name="T18" fmla="*/ 98 w 771"/>
                <a:gd name="T19" fmla="*/ 421 h 422"/>
                <a:gd name="T20" fmla="*/ 91 w 771"/>
                <a:gd name="T21" fmla="*/ 422 h 422"/>
                <a:gd name="T22" fmla="*/ 74 w 771"/>
                <a:gd name="T23" fmla="*/ 419 h 422"/>
                <a:gd name="T24" fmla="*/ 12 w 771"/>
                <a:gd name="T25" fmla="*/ 312 h 422"/>
                <a:gd name="T26" fmla="*/ 101 w 771"/>
                <a:gd name="T27" fmla="*/ 247 h 422"/>
                <a:gd name="T28" fmla="*/ 108 w 771"/>
                <a:gd name="T29" fmla="*/ 249 h 422"/>
                <a:gd name="T30" fmla="*/ 106 w 771"/>
                <a:gd name="T31" fmla="*/ 238 h 422"/>
                <a:gd name="T32" fmla="*/ 119 w 771"/>
                <a:gd name="T33" fmla="*/ 179 h 422"/>
                <a:gd name="T34" fmla="*/ 201 w 771"/>
                <a:gd name="T35" fmla="*/ 128 h 422"/>
                <a:gd name="T36" fmla="*/ 213 w 771"/>
                <a:gd name="T37" fmla="*/ 128 h 422"/>
                <a:gd name="T38" fmla="*/ 213 w 771"/>
                <a:gd name="T39" fmla="*/ 127 h 422"/>
                <a:gd name="T40" fmla="*/ 384 w 771"/>
                <a:gd name="T4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71" h="422">
                  <a:moveTo>
                    <a:pt x="384" y="0"/>
                  </a:moveTo>
                  <a:cubicBezTo>
                    <a:pt x="458" y="0"/>
                    <a:pt x="522" y="46"/>
                    <a:pt x="549" y="110"/>
                  </a:cubicBezTo>
                  <a:cubicBezTo>
                    <a:pt x="551" y="115"/>
                    <a:pt x="551" y="115"/>
                    <a:pt x="551" y="115"/>
                  </a:cubicBezTo>
                  <a:cubicBezTo>
                    <a:pt x="565" y="110"/>
                    <a:pt x="565" y="110"/>
                    <a:pt x="565" y="110"/>
                  </a:cubicBezTo>
                  <a:cubicBezTo>
                    <a:pt x="580" y="105"/>
                    <a:pt x="596" y="103"/>
                    <a:pt x="612" y="103"/>
                  </a:cubicBezTo>
                  <a:cubicBezTo>
                    <a:pt x="700" y="103"/>
                    <a:pt x="771" y="174"/>
                    <a:pt x="771" y="262"/>
                  </a:cubicBezTo>
                  <a:cubicBezTo>
                    <a:pt x="771" y="344"/>
                    <a:pt x="708" y="412"/>
                    <a:pt x="628" y="420"/>
                  </a:cubicBezTo>
                  <a:cubicBezTo>
                    <a:pt x="616" y="421"/>
                    <a:pt x="616" y="421"/>
                    <a:pt x="616" y="421"/>
                  </a:cubicBezTo>
                  <a:cubicBezTo>
                    <a:pt x="610" y="421"/>
                    <a:pt x="610" y="421"/>
                    <a:pt x="610" y="421"/>
                  </a:cubicBezTo>
                  <a:cubicBezTo>
                    <a:pt x="98" y="421"/>
                    <a:pt x="98" y="421"/>
                    <a:pt x="98" y="421"/>
                  </a:cubicBezTo>
                  <a:cubicBezTo>
                    <a:pt x="91" y="422"/>
                    <a:pt x="91" y="422"/>
                    <a:pt x="91" y="422"/>
                  </a:cubicBezTo>
                  <a:cubicBezTo>
                    <a:pt x="85" y="421"/>
                    <a:pt x="79" y="420"/>
                    <a:pt x="74" y="419"/>
                  </a:cubicBezTo>
                  <a:cubicBezTo>
                    <a:pt x="27" y="406"/>
                    <a:pt x="0" y="359"/>
                    <a:pt x="12" y="312"/>
                  </a:cubicBezTo>
                  <a:cubicBezTo>
                    <a:pt x="23" y="271"/>
                    <a:pt x="61" y="245"/>
                    <a:pt x="101" y="247"/>
                  </a:cubicBezTo>
                  <a:cubicBezTo>
                    <a:pt x="108" y="249"/>
                    <a:pt x="108" y="249"/>
                    <a:pt x="108" y="249"/>
                  </a:cubicBezTo>
                  <a:cubicBezTo>
                    <a:pt x="106" y="238"/>
                    <a:pt x="106" y="238"/>
                    <a:pt x="106" y="238"/>
                  </a:cubicBezTo>
                  <a:cubicBezTo>
                    <a:pt x="105" y="218"/>
                    <a:pt x="109" y="198"/>
                    <a:pt x="119" y="179"/>
                  </a:cubicBezTo>
                  <a:cubicBezTo>
                    <a:pt x="137" y="148"/>
                    <a:pt x="168" y="130"/>
                    <a:pt x="201" y="128"/>
                  </a:cubicBezTo>
                  <a:cubicBezTo>
                    <a:pt x="213" y="128"/>
                    <a:pt x="213" y="128"/>
                    <a:pt x="213" y="128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36" y="53"/>
                    <a:pt x="304" y="0"/>
                    <a:pt x="384" y="0"/>
                  </a:cubicBezTo>
                  <a:close/>
                </a:path>
              </a:pathLst>
            </a:custGeom>
            <a:noFill/>
            <a:ln w="19050" cap="sq">
              <a:solidFill>
                <a:schemeClr val="accent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i="0" u="none" strike="noStrike" kern="1200" normalizeH="0" baseline="0" noProof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" name="Data &amp; AI" title="Icon of several circles connected to eachother by lines">
              <a:extLst>
                <a:ext uri="{FF2B5EF4-FFF2-40B4-BE49-F238E27FC236}">
                  <a16:creationId xmlns:a16="http://schemas.microsoft.com/office/drawing/2014/main" id="{381E4886-9D58-9D4C-8FF8-6B3CBA0CA86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149832" y="5952667"/>
              <a:ext cx="500033" cy="399830"/>
            </a:xfrm>
            <a:custGeom>
              <a:avLst/>
              <a:gdLst>
                <a:gd name="T0" fmla="*/ 465 w 706"/>
                <a:gd name="T1" fmla="*/ 76 h 564"/>
                <a:gd name="T2" fmla="*/ 465 w 706"/>
                <a:gd name="T3" fmla="*/ 0 h 564"/>
                <a:gd name="T4" fmla="*/ 668 w 706"/>
                <a:gd name="T5" fmla="*/ 138 h 564"/>
                <a:gd name="T6" fmla="*/ 668 w 706"/>
                <a:gd name="T7" fmla="*/ 214 h 564"/>
                <a:gd name="T8" fmla="*/ 668 w 706"/>
                <a:gd name="T9" fmla="*/ 138 h 564"/>
                <a:gd name="T10" fmla="*/ 454 w 706"/>
                <a:gd name="T11" fmla="*/ 314 h 564"/>
                <a:gd name="T12" fmla="*/ 530 w 706"/>
                <a:gd name="T13" fmla="*/ 314 h 564"/>
                <a:gd name="T14" fmla="*/ 637 w 706"/>
                <a:gd name="T15" fmla="*/ 422 h 564"/>
                <a:gd name="T16" fmla="*/ 637 w 706"/>
                <a:gd name="T17" fmla="*/ 499 h 564"/>
                <a:gd name="T18" fmla="*/ 637 w 706"/>
                <a:gd name="T19" fmla="*/ 422 h 564"/>
                <a:gd name="T20" fmla="*/ 282 w 706"/>
                <a:gd name="T21" fmla="*/ 526 h 564"/>
                <a:gd name="T22" fmla="*/ 358 w 706"/>
                <a:gd name="T23" fmla="*/ 526 h 564"/>
                <a:gd name="T24" fmla="*/ 38 w 706"/>
                <a:gd name="T25" fmla="*/ 338 h 564"/>
                <a:gd name="T26" fmla="*/ 38 w 706"/>
                <a:gd name="T27" fmla="*/ 415 h 564"/>
                <a:gd name="T28" fmla="*/ 38 w 706"/>
                <a:gd name="T29" fmla="*/ 338 h 564"/>
                <a:gd name="T30" fmla="*/ 258 w 706"/>
                <a:gd name="T31" fmla="*/ 205 h 564"/>
                <a:gd name="T32" fmla="*/ 334 w 706"/>
                <a:gd name="T33" fmla="*/ 205 h 564"/>
                <a:gd name="T34" fmla="*/ 120 w 706"/>
                <a:gd name="T35" fmla="*/ 75 h 564"/>
                <a:gd name="T36" fmla="*/ 120 w 706"/>
                <a:gd name="T37" fmla="*/ 152 h 564"/>
                <a:gd name="T38" fmla="*/ 120 w 706"/>
                <a:gd name="T39" fmla="*/ 75 h 564"/>
                <a:gd name="T40" fmla="*/ 258 w 706"/>
                <a:gd name="T41" fmla="*/ 188 h 564"/>
                <a:gd name="T42" fmla="*/ 460 w 706"/>
                <a:gd name="T43" fmla="*/ 294 h 564"/>
                <a:gd name="T44" fmla="*/ 76 w 706"/>
                <a:gd name="T45" fmla="*/ 376 h 564"/>
                <a:gd name="T46" fmla="*/ 288 w 706"/>
                <a:gd name="T47" fmla="*/ 505 h 564"/>
                <a:gd name="T48" fmla="*/ 603 w 706"/>
                <a:gd name="T49" fmla="*/ 479 h 564"/>
                <a:gd name="T50" fmla="*/ 159 w 706"/>
                <a:gd name="T51" fmla="*/ 104 h 564"/>
                <a:gd name="T52" fmla="*/ 637 w 706"/>
                <a:gd name="T53" fmla="*/ 151 h 564"/>
                <a:gd name="T54" fmla="*/ 523 w 706"/>
                <a:gd name="T55" fmla="*/ 291 h 564"/>
                <a:gd name="T56" fmla="*/ 465 w 706"/>
                <a:gd name="T57" fmla="*/ 347 h 564"/>
                <a:gd name="T58" fmla="*/ 334 w 706"/>
                <a:gd name="T59" fmla="*/ 490 h 564"/>
                <a:gd name="T60" fmla="*/ 320 w 706"/>
                <a:gd name="T61" fmla="*/ 488 h 564"/>
                <a:gd name="T62" fmla="*/ 134 w 706"/>
                <a:gd name="T63" fmla="*/ 149 h 564"/>
                <a:gd name="T64" fmla="*/ 438 w 706"/>
                <a:gd name="T65" fmla="*/ 65 h 564"/>
                <a:gd name="T66" fmla="*/ 624 w 706"/>
                <a:gd name="T67" fmla="*/ 425 h 564"/>
                <a:gd name="T68" fmla="*/ 603 w 706"/>
                <a:gd name="T69" fmla="*/ 43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06" h="564">
                  <a:moveTo>
                    <a:pt x="503" y="38"/>
                  </a:moveTo>
                  <a:cubicBezTo>
                    <a:pt x="503" y="59"/>
                    <a:pt x="486" y="76"/>
                    <a:pt x="465" y="76"/>
                  </a:cubicBezTo>
                  <a:cubicBezTo>
                    <a:pt x="444" y="76"/>
                    <a:pt x="427" y="59"/>
                    <a:pt x="427" y="38"/>
                  </a:cubicBezTo>
                  <a:cubicBezTo>
                    <a:pt x="427" y="17"/>
                    <a:pt x="444" y="0"/>
                    <a:pt x="465" y="0"/>
                  </a:cubicBezTo>
                  <a:cubicBezTo>
                    <a:pt x="486" y="0"/>
                    <a:pt x="503" y="17"/>
                    <a:pt x="503" y="38"/>
                  </a:cubicBezTo>
                  <a:close/>
                  <a:moveTo>
                    <a:pt x="668" y="138"/>
                  </a:moveTo>
                  <a:cubicBezTo>
                    <a:pt x="647" y="138"/>
                    <a:pt x="630" y="155"/>
                    <a:pt x="630" y="176"/>
                  </a:cubicBezTo>
                  <a:cubicBezTo>
                    <a:pt x="630" y="197"/>
                    <a:pt x="647" y="214"/>
                    <a:pt x="668" y="214"/>
                  </a:cubicBezTo>
                  <a:cubicBezTo>
                    <a:pt x="689" y="214"/>
                    <a:pt x="706" y="197"/>
                    <a:pt x="706" y="176"/>
                  </a:cubicBezTo>
                  <a:cubicBezTo>
                    <a:pt x="706" y="155"/>
                    <a:pt x="689" y="138"/>
                    <a:pt x="668" y="138"/>
                  </a:cubicBezTo>
                  <a:close/>
                  <a:moveTo>
                    <a:pt x="492" y="276"/>
                  </a:moveTo>
                  <a:cubicBezTo>
                    <a:pt x="471" y="276"/>
                    <a:pt x="454" y="293"/>
                    <a:pt x="454" y="314"/>
                  </a:cubicBezTo>
                  <a:cubicBezTo>
                    <a:pt x="454" y="335"/>
                    <a:pt x="471" y="352"/>
                    <a:pt x="492" y="352"/>
                  </a:cubicBezTo>
                  <a:cubicBezTo>
                    <a:pt x="513" y="352"/>
                    <a:pt x="530" y="335"/>
                    <a:pt x="530" y="314"/>
                  </a:cubicBezTo>
                  <a:cubicBezTo>
                    <a:pt x="530" y="293"/>
                    <a:pt x="513" y="276"/>
                    <a:pt x="492" y="276"/>
                  </a:cubicBezTo>
                  <a:close/>
                  <a:moveTo>
                    <a:pt x="637" y="422"/>
                  </a:moveTo>
                  <a:cubicBezTo>
                    <a:pt x="616" y="422"/>
                    <a:pt x="599" y="440"/>
                    <a:pt x="599" y="461"/>
                  </a:cubicBezTo>
                  <a:cubicBezTo>
                    <a:pt x="599" y="482"/>
                    <a:pt x="616" y="499"/>
                    <a:pt x="637" y="499"/>
                  </a:cubicBezTo>
                  <a:cubicBezTo>
                    <a:pt x="658" y="499"/>
                    <a:pt x="675" y="482"/>
                    <a:pt x="675" y="461"/>
                  </a:cubicBezTo>
                  <a:cubicBezTo>
                    <a:pt x="675" y="440"/>
                    <a:pt x="658" y="422"/>
                    <a:pt x="637" y="422"/>
                  </a:cubicBezTo>
                  <a:close/>
                  <a:moveTo>
                    <a:pt x="320" y="488"/>
                  </a:moveTo>
                  <a:cubicBezTo>
                    <a:pt x="299" y="488"/>
                    <a:pt x="282" y="505"/>
                    <a:pt x="282" y="526"/>
                  </a:cubicBezTo>
                  <a:cubicBezTo>
                    <a:pt x="282" y="547"/>
                    <a:pt x="299" y="564"/>
                    <a:pt x="320" y="564"/>
                  </a:cubicBezTo>
                  <a:cubicBezTo>
                    <a:pt x="341" y="564"/>
                    <a:pt x="358" y="547"/>
                    <a:pt x="358" y="526"/>
                  </a:cubicBezTo>
                  <a:cubicBezTo>
                    <a:pt x="358" y="505"/>
                    <a:pt x="341" y="488"/>
                    <a:pt x="320" y="488"/>
                  </a:cubicBezTo>
                  <a:close/>
                  <a:moveTo>
                    <a:pt x="38" y="338"/>
                  </a:moveTo>
                  <a:cubicBezTo>
                    <a:pt x="17" y="338"/>
                    <a:pt x="0" y="355"/>
                    <a:pt x="0" y="376"/>
                  </a:cubicBezTo>
                  <a:cubicBezTo>
                    <a:pt x="0" y="398"/>
                    <a:pt x="17" y="415"/>
                    <a:pt x="38" y="415"/>
                  </a:cubicBezTo>
                  <a:cubicBezTo>
                    <a:pt x="59" y="415"/>
                    <a:pt x="76" y="398"/>
                    <a:pt x="76" y="376"/>
                  </a:cubicBezTo>
                  <a:cubicBezTo>
                    <a:pt x="76" y="355"/>
                    <a:pt x="59" y="338"/>
                    <a:pt x="38" y="338"/>
                  </a:cubicBezTo>
                  <a:close/>
                  <a:moveTo>
                    <a:pt x="296" y="167"/>
                  </a:moveTo>
                  <a:cubicBezTo>
                    <a:pt x="275" y="167"/>
                    <a:pt x="258" y="184"/>
                    <a:pt x="258" y="205"/>
                  </a:cubicBezTo>
                  <a:cubicBezTo>
                    <a:pt x="258" y="226"/>
                    <a:pt x="275" y="243"/>
                    <a:pt x="296" y="243"/>
                  </a:cubicBezTo>
                  <a:cubicBezTo>
                    <a:pt x="317" y="243"/>
                    <a:pt x="334" y="226"/>
                    <a:pt x="334" y="205"/>
                  </a:cubicBezTo>
                  <a:cubicBezTo>
                    <a:pt x="334" y="184"/>
                    <a:pt x="317" y="167"/>
                    <a:pt x="296" y="167"/>
                  </a:cubicBezTo>
                  <a:close/>
                  <a:moveTo>
                    <a:pt x="120" y="75"/>
                  </a:moveTo>
                  <a:cubicBezTo>
                    <a:pt x="99" y="75"/>
                    <a:pt x="82" y="93"/>
                    <a:pt x="82" y="114"/>
                  </a:cubicBezTo>
                  <a:cubicBezTo>
                    <a:pt x="82" y="135"/>
                    <a:pt x="99" y="152"/>
                    <a:pt x="120" y="152"/>
                  </a:cubicBezTo>
                  <a:cubicBezTo>
                    <a:pt x="142" y="152"/>
                    <a:pt x="159" y="135"/>
                    <a:pt x="159" y="114"/>
                  </a:cubicBezTo>
                  <a:cubicBezTo>
                    <a:pt x="159" y="93"/>
                    <a:pt x="142" y="75"/>
                    <a:pt x="120" y="75"/>
                  </a:cubicBezTo>
                  <a:close/>
                  <a:moveTo>
                    <a:pt x="153" y="133"/>
                  </a:moveTo>
                  <a:cubicBezTo>
                    <a:pt x="258" y="188"/>
                    <a:pt x="258" y="188"/>
                    <a:pt x="258" y="188"/>
                  </a:cubicBezTo>
                  <a:moveTo>
                    <a:pt x="328" y="225"/>
                  </a:moveTo>
                  <a:cubicBezTo>
                    <a:pt x="460" y="294"/>
                    <a:pt x="460" y="294"/>
                    <a:pt x="460" y="294"/>
                  </a:cubicBezTo>
                  <a:moveTo>
                    <a:pt x="454" y="314"/>
                  </a:moveTo>
                  <a:cubicBezTo>
                    <a:pt x="76" y="376"/>
                    <a:pt x="76" y="376"/>
                    <a:pt x="76" y="376"/>
                  </a:cubicBezTo>
                  <a:moveTo>
                    <a:pt x="71" y="395"/>
                  </a:moveTo>
                  <a:cubicBezTo>
                    <a:pt x="288" y="505"/>
                    <a:pt x="288" y="505"/>
                    <a:pt x="288" y="505"/>
                  </a:cubicBezTo>
                  <a:moveTo>
                    <a:pt x="358" y="526"/>
                  </a:moveTo>
                  <a:cubicBezTo>
                    <a:pt x="603" y="479"/>
                    <a:pt x="603" y="479"/>
                    <a:pt x="603" y="479"/>
                  </a:cubicBezTo>
                  <a:moveTo>
                    <a:pt x="427" y="38"/>
                  </a:moveTo>
                  <a:cubicBezTo>
                    <a:pt x="159" y="104"/>
                    <a:pt x="159" y="104"/>
                    <a:pt x="159" y="104"/>
                  </a:cubicBezTo>
                  <a:moveTo>
                    <a:pt x="497" y="59"/>
                  </a:moveTo>
                  <a:cubicBezTo>
                    <a:pt x="637" y="151"/>
                    <a:pt x="637" y="151"/>
                    <a:pt x="637" y="151"/>
                  </a:cubicBezTo>
                  <a:moveTo>
                    <a:pt x="637" y="198"/>
                  </a:moveTo>
                  <a:cubicBezTo>
                    <a:pt x="523" y="291"/>
                    <a:pt x="523" y="291"/>
                    <a:pt x="523" y="291"/>
                  </a:cubicBezTo>
                  <a:moveTo>
                    <a:pt x="346" y="497"/>
                  </a:moveTo>
                  <a:cubicBezTo>
                    <a:pt x="465" y="347"/>
                    <a:pt x="465" y="347"/>
                    <a:pt x="465" y="347"/>
                  </a:cubicBezTo>
                  <a:moveTo>
                    <a:pt x="447" y="76"/>
                  </a:moveTo>
                  <a:cubicBezTo>
                    <a:pt x="334" y="490"/>
                    <a:pt x="334" y="490"/>
                    <a:pt x="334" y="490"/>
                  </a:cubicBezTo>
                  <a:moveTo>
                    <a:pt x="296" y="243"/>
                  </a:moveTo>
                  <a:cubicBezTo>
                    <a:pt x="320" y="488"/>
                    <a:pt x="320" y="488"/>
                    <a:pt x="320" y="488"/>
                  </a:cubicBezTo>
                  <a:moveTo>
                    <a:pt x="305" y="488"/>
                  </a:moveTo>
                  <a:cubicBezTo>
                    <a:pt x="134" y="149"/>
                    <a:pt x="134" y="149"/>
                    <a:pt x="134" y="149"/>
                  </a:cubicBezTo>
                  <a:moveTo>
                    <a:pt x="323" y="179"/>
                  </a:moveTo>
                  <a:cubicBezTo>
                    <a:pt x="438" y="65"/>
                    <a:pt x="438" y="65"/>
                    <a:pt x="438" y="65"/>
                  </a:cubicBezTo>
                  <a:moveTo>
                    <a:pt x="481" y="76"/>
                  </a:moveTo>
                  <a:cubicBezTo>
                    <a:pt x="624" y="425"/>
                    <a:pt x="624" y="425"/>
                    <a:pt x="624" y="425"/>
                  </a:cubicBezTo>
                  <a:moveTo>
                    <a:pt x="514" y="347"/>
                  </a:moveTo>
                  <a:cubicBezTo>
                    <a:pt x="603" y="434"/>
                    <a:pt x="603" y="434"/>
                    <a:pt x="603" y="434"/>
                  </a:cubicBezTo>
                </a:path>
              </a:pathLst>
            </a:custGeom>
            <a:noFill/>
            <a:ln w="19050" cap="sq">
              <a:solidFill>
                <a:schemeClr val="accent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i="0" u="none" strike="noStrike" kern="1200" normalizeH="0" baseline="0" noProof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" name="Database_EFC7" title="Icon of a cylinder">
              <a:extLst>
                <a:ext uri="{FF2B5EF4-FFF2-40B4-BE49-F238E27FC236}">
                  <a16:creationId xmlns:a16="http://schemas.microsoft.com/office/drawing/2014/main" id="{2A32D7F8-59D2-5E46-A9E9-5B11CB65AD31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661585" y="5904844"/>
              <a:ext cx="316562" cy="411480"/>
            </a:xfrm>
            <a:custGeom>
              <a:avLst/>
              <a:gdLst>
                <a:gd name="T0" fmla="*/ 2470 w 2511"/>
                <a:gd name="T1" fmla="*/ 627 h 3264"/>
                <a:gd name="T2" fmla="*/ 2511 w 2511"/>
                <a:gd name="T3" fmla="*/ 627 h 3264"/>
                <a:gd name="T4" fmla="*/ 2511 w 2511"/>
                <a:gd name="T5" fmla="*/ 2762 h 3264"/>
                <a:gd name="T6" fmla="*/ 1255 w 2511"/>
                <a:gd name="T7" fmla="*/ 3264 h 3264"/>
                <a:gd name="T8" fmla="*/ 0 w 2511"/>
                <a:gd name="T9" fmla="*/ 2762 h 3264"/>
                <a:gd name="T10" fmla="*/ 0 w 2511"/>
                <a:gd name="T11" fmla="*/ 627 h 3264"/>
                <a:gd name="T12" fmla="*/ 41 w 2511"/>
                <a:gd name="T13" fmla="*/ 627 h 3264"/>
                <a:gd name="T14" fmla="*/ 1255 w 2511"/>
                <a:gd name="T15" fmla="*/ 1004 h 3264"/>
                <a:gd name="T16" fmla="*/ 2470 w 2511"/>
                <a:gd name="T17" fmla="*/ 627 h 3264"/>
                <a:gd name="T18" fmla="*/ 1255 w 2511"/>
                <a:gd name="T19" fmla="*/ 0 h 3264"/>
                <a:gd name="T20" fmla="*/ 0 w 2511"/>
                <a:gd name="T21" fmla="*/ 502 h 3264"/>
                <a:gd name="T22" fmla="*/ 1255 w 2511"/>
                <a:gd name="T23" fmla="*/ 1004 h 3264"/>
                <a:gd name="T24" fmla="*/ 2511 w 2511"/>
                <a:gd name="T25" fmla="*/ 502 h 3264"/>
                <a:gd name="T26" fmla="*/ 1255 w 2511"/>
                <a:gd name="T27" fmla="*/ 0 h 3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11" h="3264">
                  <a:moveTo>
                    <a:pt x="2470" y="627"/>
                  </a:moveTo>
                  <a:cubicBezTo>
                    <a:pt x="2511" y="627"/>
                    <a:pt x="2511" y="627"/>
                    <a:pt x="2511" y="627"/>
                  </a:cubicBezTo>
                  <a:cubicBezTo>
                    <a:pt x="2511" y="2762"/>
                    <a:pt x="2511" y="2762"/>
                    <a:pt x="2511" y="2762"/>
                  </a:cubicBezTo>
                  <a:cubicBezTo>
                    <a:pt x="2511" y="3040"/>
                    <a:pt x="1949" y="3264"/>
                    <a:pt x="1255" y="3264"/>
                  </a:cubicBezTo>
                  <a:cubicBezTo>
                    <a:pt x="562" y="3264"/>
                    <a:pt x="0" y="3040"/>
                    <a:pt x="0" y="2762"/>
                  </a:cubicBezTo>
                  <a:cubicBezTo>
                    <a:pt x="0" y="627"/>
                    <a:pt x="0" y="627"/>
                    <a:pt x="0" y="627"/>
                  </a:cubicBezTo>
                  <a:cubicBezTo>
                    <a:pt x="41" y="627"/>
                    <a:pt x="41" y="627"/>
                    <a:pt x="41" y="627"/>
                  </a:cubicBezTo>
                  <a:cubicBezTo>
                    <a:pt x="180" y="844"/>
                    <a:pt x="671" y="1004"/>
                    <a:pt x="1255" y="1004"/>
                  </a:cubicBezTo>
                  <a:cubicBezTo>
                    <a:pt x="1840" y="1004"/>
                    <a:pt x="2330" y="844"/>
                    <a:pt x="2470" y="627"/>
                  </a:cubicBezTo>
                  <a:close/>
                  <a:moveTo>
                    <a:pt x="1255" y="0"/>
                  </a:moveTo>
                  <a:cubicBezTo>
                    <a:pt x="562" y="0"/>
                    <a:pt x="0" y="224"/>
                    <a:pt x="0" y="502"/>
                  </a:cubicBezTo>
                  <a:cubicBezTo>
                    <a:pt x="0" y="779"/>
                    <a:pt x="562" y="1004"/>
                    <a:pt x="1255" y="1004"/>
                  </a:cubicBezTo>
                  <a:cubicBezTo>
                    <a:pt x="1949" y="1004"/>
                    <a:pt x="2511" y="779"/>
                    <a:pt x="2511" y="502"/>
                  </a:cubicBezTo>
                  <a:cubicBezTo>
                    <a:pt x="2511" y="224"/>
                    <a:pt x="1949" y="0"/>
                    <a:pt x="1255" y="0"/>
                  </a:cubicBezTo>
                  <a:close/>
                </a:path>
              </a:pathLst>
            </a:custGeom>
            <a:noFill/>
            <a:ln w="19050" cap="sq">
              <a:solidFill>
                <a:schemeClr val="accent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i="0" u="none" strike="noStrike" kern="1200" normalizeH="0" baseline="0" noProof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" name="binary" title="Icon of binary code, ones and zeros">
              <a:extLst>
                <a:ext uri="{FF2B5EF4-FFF2-40B4-BE49-F238E27FC236}">
                  <a16:creationId xmlns:a16="http://schemas.microsoft.com/office/drawing/2014/main" id="{28DEA15E-CE3E-CE42-9900-0A60752F068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182599" y="5952667"/>
              <a:ext cx="365760" cy="315833"/>
            </a:xfrm>
            <a:custGeom>
              <a:avLst/>
              <a:gdLst>
                <a:gd name="T0" fmla="*/ 0 w 245"/>
                <a:gd name="T1" fmla="*/ 48 h 212"/>
                <a:gd name="T2" fmla="*/ 92 w 245"/>
                <a:gd name="T3" fmla="*/ 48 h 212"/>
                <a:gd name="T4" fmla="*/ 183 w 245"/>
                <a:gd name="T5" fmla="*/ 48 h 212"/>
                <a:gd name="T6" fmla="*/ 62 w 245"/>
                <a:gd name="T7" fmla="*/ 15 h 212"/>
                <a:gd name="T8" fmla="*/ 46 w 245"/>
                <a:gd name="T9" fmla="*/ 0 h 212"/>
                <a:gd name="T10" fmla="*/ 30 w 245"/>
                <a:gd name="T11" fmla="*/ 33 h 212"/>
                <a:gd name="T12" fmla="*/ 46 w 245"/>
                <a:gd name="T13" fmla="*/ 49 h 212"/>
                <a:gd name="T14" fmla="*/ 153 w 245"/>
                <a:gd name="T15" fmla="*/ 33 h 212"/>
                <a:gd name="T16" fmla="*/ 137 w 245"/>
                <a:gd name="T17" fmla="*/ 0 h 212"/>
                <a:gd name="T18" fmla="*/ 122 w 245"/>
                <a:gd name="T19" fmla="*/ 15 h 212"/>
                <a:gd name="T20" fmla="*/ 137 w 245"/>
                <a:gd name="T21" fmla="*/ 49 h 212"/>
                <a:gd name="T22" fmla="*/ 153 w 245"/>
                <a:gd name="T23" fmla="*/ 33 h 212"/>
                <a:gd name="T24" fmla="*/ 245 w 245"/>
                <a:gd name="T25" fmla="*/ 15 h 212"/>
                <a:gd name="T26" fmla="*/ 229 w 245"/>
                <a:gd name="T27" fmla="*/ 0 h 212"/>
                <a:gd name="T28" fmla="*/ 213 w 245"/>
                <a:gd name="T29" fmla="*/ 33 h 212"/>
                <a:gd name="T30" fmla="*/ 229 w 245"/>
                <a:gd name="T31" fmla="*/ 49 h 212"/>
                <a:gd name="T32" fmla="*/ 0 w 245"/>
                <a:gd name="T33" fmla="*/ 163 h 212"/>
                <a:gd name="T34" fmla="*/ 92 w 245"/>
                <a:gd name="T35" fmla="*/ 163 h 212"/>
                <a:gd name="T36" fmla="*/ 183 w 245"/>
                <a:gd name="T37" fmla="*/ 163 h 212"/>
                <a:gd name="T38" fmla="*/ 62 w 245"/>
                <a:gd name="T39" fmla="*/ 196 h 212"/>
                <a:gd name="T40" fmla="*/ 46 w 245"/>
                <a:gd name="T41" fmla="*/ 163 h 212"/>
                <a:gd name="T42" fmla="*/ 30 w 245"/>
                <a:gd name="T43" fmla="*/ 179 h 212"/>
                <a:gd name="T44" fmla="*/ 46 w 245"/>
                <a:gd name="T45" fmla="*/ 212 h 212"/>
                <a:gd name="T46" fmla="*/ 62 w 245"/>
                <a:gd name="T47" fmla="*/ 196 h 212"/>
                <a:gd name="T48" fmla="*/ 153 w 245"/>
                <a:gd name="T49" fmla="*/ 179 h 212"/>
                <a:gd name="T50" fmla="*/ 137 w 245"/>
                <a:gd name="T51" fmla="*/ 163 h 212"/>
                <a:gd name="T52" fmla="*/ 122 w 245"/>
                <a:gd name="T53" fmla="*/ 196 h 212"/>
                <a:gd name="T54" fmla="*/ 137 w 245"/>
                <a:gd name="T55" fmla="*/ 212 h 212"/>
                <a:gd name="T56" fmla="*/ 245 w 245"/>
                <a:gd name="T57" fmla="*/ 196 h 212"/>
                <a:gd name="T58" fmla="*/ 229 w 245"/>
                <a:gd name="T59" fmla="*/ 163 h 212"/>
                <a:gd name="T60" fmla="*/ 213 w 245"/>
                <a:gd name="T61" fmla="*/ 179 h 212"/>
                <a:gd name="T62" fmla="*/ 229 w 245"/>
                <a:gd name="T63" fmla="*/ 212 h 212"/>
                <a:gd name="T64" fmla="*/ 245 w 245"/>
                <a:gd name="T65" fmla="*/ 196 h 212"/>
                <a:gd name="T66" fmla="*/ 62 w 245"/>
                <a:gd name="T67" fmla="*/ 131 h 212"/>
                <a:gd name="T68" fmla="*/ 153 w 245"/>
                <a:gd name="T69" fmla="*/ 131 h 212"/>
                <a:gd name="T70" fmla="*/ 32 w 245"/>
                <a:gd name="T71" fmla="*/ 98 h 212"/>
                <a:gd name="T72" fmla="*/ 16 w 245"/>
                <a:gd name="T73" fmla="*/ 83 h 212"/>
                <a:gd name="T74" fmla="*/ 0 w 245"/>
                <a:gd name="T75" fmla="*/ 116 h 212"/>
                <a:gd name="T76" fmla="*/ 16 w 245"/>
                <a:gd name="T77" fmla="*/ 132 h 212"/>
                <a:gd name="T78" fmla="*/ 123 w 245"/>
                <a:gd name="T79" fmla="*/ 116 h 212"/>
                <a:gd name="T80" fmla="*/ 107 w 245"/>
                <a:gd name="T81" fmla="*/ 83 h 212"/>
                <a:gd name="T82" fmla="*/ 92 w 245"/>
                <a:gd name="T83" fmla="*/ 98 h 212"/>
                <a:gd name="T84" fmla="*/ 107 w 245"/>
                <a:gd name="T85" fmla="*/ 132 h 212"/>
                <a:gd name="T86" fmla="*/ 123 w 245"/>
                <a:gd name="T87" fmla="*/ 116 h 212"/>
                <a:gd name="T88" fmla="*/ 215 w 245"/>
                <a:gd name="T89" fmla="*/ 98 h 212"/>
                <a:gd name="T90" fmla="*/ 199 w 245"/>
                <a:gd name="T91" fmla="*/ 83 h 212"/>
                <a:gd name="T92" fmla="*/ 183 w 245"/>
                <a:gd name="T93" fmla="*/ 116 h 212"/>
                <a:gd name="T94" fmla="*/ 199 w 245"/>
                <a:gd name="T95" fmla="*/ 132 h 212"/>
                <a:gd name="T96" fmla="*/ 245 w 245"/>
                <a:gd name="T97" fmla="*/ 83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5" h="212">
                  <a:moveTo>
                    <a:pt x="0" y="0"/>
                  </a:moveTo>
                  <a:cubicBezTo>
                    <a:pt x="0" y="48"/>
                    <a:pt x="0" y="48"/>
                    <a:pt x="0" y="48"/>
                  </a:cubicBezTo>
                  <a:moveTo>
                    <a:pt x="92" y="0"/>
                  </a:moveTo>
                  <a:cubicBezTo>
                    <a:pt x="92" y="48"/>
                    <a:pt x="92" y="48"/>
                    <a:pt x="92" y="48"/>
                  </a:cubicBezTo>
                  <a:moveTo>
                    <a:pt x="183" y="0"/>
                  </a:moveTo>
                  <a:cubicBezTo>
                    <a:pt x="183" y="48"/>
                    <a:pt x="183" y="48"/>
                    <a:pt x="183" y="48"/>
                  </a:cubicBezTo>
                  <a:moveTo>
                    <a:pt x="62" y="33"/>
                  </a:moveTo>
                  <a:cubicBezTo>
                    <a:pt x="62" y="15"/>
                    <a:pt x="62" y="15"/>
                    <a:pt x="62" y="15"/>
                  </a:cubicBezTo>
                  <a:cubicBezTo>
                    <a:pt x="62" y="7"/>
                    <a:pt x="55" y="0"/>
                    <a:pt x="46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7" y="0"/>
                    <a:pt x="30" y="7"/>
                    <a:pt x="30" y="15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41"/>
                    <a:pt x="37" y="49"/>
                    <a:pt x="46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55" y="49"/>
                    <a:pt x="62" y="41"/>
                    <a:pt x="62" y="33"/>
                  </a:cubicBezTo>
                  <a:close/>
                  <a:moveTo>
                    <a:pt x="153" y="33"/>
                  </a:moveTo>
                  <a:cubicBezTo>
                    <a:pt x="153" y="15"/>
                    <a:pt x="153" y="15"/>
                    <a:pt x="153" y="15"/>
                  </a:cubicBezTo>
                  <a:cubicBezTo>
                    <a:pt x="153" y="7"/>
                    <a:pt x="146" y="0"/>
                    <a:pt x="137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29" y="0"/>
                    <a:pt x="122" y="7"/>
                    <a:pt x="122" y="15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2" y="41"/>
                    <a:pt x="129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46" y="49"/>
                    <a:pt x="153" y="41"/>
                    <a:pt x="153" y="33"/>
                  </a:cubicBezTo>
                  <a:close/>
                  <a:moveTo>
                    <a:pt x="245" y="33"/>
                  </a:moveTo>
                  <a:cubicBezTo>
                    <a:pt x="245" y="15"/>
                    <a:pt x="245" y="15"/>
                    <a:pt x="245" y="15"/>
                  </a:cubicBezTo>
                  <a:cubicBezTo>
                    <a:pt x="245" y="7"/>
                    <a:pt x="237" y="0"/>
                    <a:pt x="229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20" y="0"/>
                    <a:pt x="213" y="7"/>
                    <a:pt x="213" y="15"/>
                  </a:cubicBezTo>
                  <a:cubicBezTo>
                    <a:pt x="213" y="33"/>
                    <a:pt x="213" y="33"/>
                    <a:pt x="213" y="33"/>
                  </a:cubicBezTo>
                  <a:cubicBezTo>
                    <a:pt x="213" y="41"/>
                    <a:pt x="220" y="49"/>
                    <a:pt x="229" y="49"/>
                  </a:cubicBezTo>
                  <a:cubicBezTo>
                    <a:pt x="229" y="49"/>
                    <a:pt x="229" y="49"/>
                    <a:pt x="229" y="49"/>
                  </a:cubicBezTo>
                  <a:cubicBezTo>
                    <a:pt x="237" y="49"/>
                    <a:pt x="245" y="41"/>
                    <a:pt x="245" y="33"/>
                  </a:cubicBezTo>
                  <a:close/>
                  <a:moveTo>
                    <a:pt x="0" y="163"/>
                  </a:moveTo>
                  <a:cubicBezTo>
                    <a:pt x="0" y="212"/>
                    <a:pt x="0" y="212"/>
                    <a:pt x="0" y="212"/>
                  </a:cubicBezTo>
                  <a:moveTo>
                    <a:pt x="92" y="163"/>
                  </a:moveTo>
                  <a:cubicBezTo>
                    <a:pt x="92" y="212"/>
                    <a:pt x="92" y="212"/>
                    <a:pt x="92" y="212"/>
                  </a:cubicBezTo>
                  <a:moveTo>
                    <a:pt x="183" y="163"/>
                  </a:moveTo>
                  <a:cubicBezTo>
                    <a:pt x="183" y="212"/>
                    <a:pt x="183" y="212"/>
                    <a:pt x="183" y="212"/>
                  </a:cubicBezTo>
                  <a:moveTo>
                    <a:pt x="62" y="196"/>
                  </a:moveTo>
                  <a:cubicBezTo>
                    <a:pt x="62" y="179"/>
                    <a:pt x="62" y="179"/>
                    <a:pt x="62" y="179"/>
                  </a:cubicBezTo>
                  <a:cubicBezTo>
                    <a:pt x="62" y="170"/>
                    <a:pt x="55" y="163"/>
                    <a:pt x="46" y="163"/>
                  </a:cubicBezTo>
                  <a:cubicBezTo>
                    <a:pt x="46" y="163"/>
                    <a:pt x="46" y="163"/>
                    <a:pt x="46" y="163"/>
                  </a:cubicBezTo>
                  <a:cubicBezTo>
                    <a:pt x="37" y="163"/>
                    <a:pt x="30" y="170"/>
                    <a:pt x="30" y="179"/>
                  </a:cubicBezTo>
                  <a:cubicBezTo>
                    <a:pt x="30" y="196"/>
                    <a:pt x="30" y="196"/>
                    <a:pt x="30" y="196"/>
                  </a:cubicBezTo>
                  <a:cubicBezTo>
                    <a:pt x="30" y="205"/>
                    <a:pt x="37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55" y="212"/>
                    <a:pt x="62" y="205"/>
                    <a:pt x="62" y="196"/>
                  </a:cubicBezTo>
                  <a:close/>
                  <a:moveTo>
                    <a:pt x="153" y="196"/>
                  </a:moveTo>
                  <a:cubicBezTo>
                    <a:pt x="153" y="179"/>
                    <a:pt x="153" y="179"/>
                    <a:pt x="153" y="179"/>
                  </a:cubicBezTo>
                  <a:cubicBezTo>
                    <a:pt x="153" y="170"/>
                    <a:pt x="146" y="163"/>
                    <a:pt x="137" y="163"/>
                  </a:cubicBezTo>
                  <a:cubicBezTo>
                    <a:pt x="137" y="163"/>
                    <a:pt x="137" y="163"/>
                    <a:pt x="137" y="163"/>
                  </a:cubicBezTo>
                  <a:cubicBezTo>
                    <a:pt x="129" y="163"/>
                    <a:pt x="122" y="170"/>
                    <a:pt x="122" y="179"/>
                  </a:cubicBezTo>
                  <a:cubicBezTo>
                    <a:pt x="122" y="196"/>
                    <a:pt x="122" y="196"/>
                    <a:pt x="122" y="196"/>
                  </a:cubicBezTo>
                  <a:cubicBezTo>
                    <a:pt x="122" y="205"/>
                    <a:pt x="129" y="212"/>
                    <a:pt x="137" y="212"/>
                  </a:cubicBezTo>
                  <a:cubicBezTo>
                    <a:pt x="137" y="212"/>
                    <a:pt x="137" y="212"/>
                    <a:pt x="137" y="212"/>
                  </a:cubicBezTo>
                  <a:cubicBezTo>
                    <a:pt x="146" y="212"/>
                    <a:pt x="153" y="205"/>
                    <a:pt x="153" y="196"/>
                  </a:cubicBezTo>
                  <a:close/>
                  <a:moveTo>
                    <a:pt x="245" y="196"/>
                  </a:moveTo>
                  <a:cubicBezTo>
                    <a:pt x="245" y="179"/>
                    <a:pt x="245" y="179"/>
                    <a:pt x="245" y="179"/>
                  </a:cubicBezTo>
                  <a:cubicBezTo>
                    <a:pt x="245" y="170"/>
                    <a:pt x="237" y="163"/>
                    <a:pt x="229" y="163"/>
                  </a:cubicBezTo>
                  <a:cubicBezTo>
                    <a:pt x="229" y="163"/>
                    <a:pt x="229" y="163"/>
                    <a:pt x="229" y="163"/>
                  </a:cubicBezTo>
                  <a:cubicBezTo>
                    <a:pt x="220" y="163"/>
                    <a:pt x="213" y="170"/>
                    <a:pt x="213" y="179"/>
                  </a:cubicBezTo>
                  <a:cubicBezTo>
                    <a:pt x="213" y="196"/>
                    <a:pt x="213" y="196"/>
                    <a:pt x="213" y="196"/>
                  </a:cubicBezTo>
                  <a:cubicBezTo>
                    <a:pt x="213" y="205"/>
                    <a:pt x="220" y="212"/>
                    <a:pt x="229" y="212"/>
                  </a:cubicBezTo>
                  <a:cubicBezTo>
                    <a:pt x="229" y="212"/>
                    <a:pt x="229" y="212"/>
                    <a:pt x="229" y="212"/>
                  </a:cubicBezTo>
                  <a:cubicBezTo>
                    <a:pt x="237" y="212"/>
                    <a:pt x="245" y="205"/>
                    <a:pt x="245" y="196"/>
                  </a:cubicBezTo>
                  <a:close/>
                  <a:moveTo>
                    <a:pt x="62" y="83"/>
                  </a:moveTo>
                  <a:cubicBezTo>
                    <a:pt x="62" y="131"/>
                    <a:pt x="62" y="131"/>
                    <a:pt x="62" y="131"/>
                  </a:cubicBezTo>
                  <a:moveTo>
                    <a:pt x="153" y="83"/>
                  </a:moveTo>
                  <a:cubicBezTo>
                    <a:pt x="153" y="131"/>
                    <a:pt x="153" y="131"/>
                    <a:pt x="153" y="131"/>
                  </a:cubicBezTo>
                  <a:moveTo>
                    <a:pt x="32" y="116"/>
                  </a:moveTo>
                  <a:cubicBezTo>
                    <a:pt x="32" y="98"/>
                    <a:pt x="32" y="98"/>
                    <a:pt x="32" y="98"/>
                  </a:cubicBezTo>
                  <a:cubicBezTo>
                    <a:pt x="32" y="90"/>
                    <a:pt x="25" y="83"/>
                    <a:pt x="16" y="83"/>
                  </a:cubicBezTo>
                  <a:cubicBezTo>
                    <a:pt x="16" y="83"/>
                    <a:pt x="16" y="83"/>
                    <a:pt x="16" y="83"/>
                  </a:cubicBezTo>
                  <a:cubicBezTo>
                    <a:pt x="7" y="83"/>
                    <a:pt x="0" y="90"/>
                    <a:pt x="0" y="98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4"/>
                    <a:pt x="7" y="132"/>
                    <a:pt x="16" y="132"/>
                  </a:cubicBezTo>
                  <a:cubicBezTo>
                    <a:pt x="16" y="132"/>
                    <a:pt x="16" y="132"/>
                    <a:pt x="16" y="132"/>
                  </a:cubicBezTo>
                  <a:cubicBezTo>
                    <a:pt x="25" y="132"/>
                    <a:pt x="32" y="124"/>
                    <a:pt x="32" y="116"/>
                  </a:cubicBezTo>
                  <a:close/>
                  <a:moveTo>
                    <a:pt x="123" y="116"/>
                  </a:moveTo>
                  <a:cubicBezTo>
                    <a:pt x="123" y="98"/>
                    <a:pt x="123" y="98"/>
                    <a:pt x="123" y="98"/>
                  </a:cubicBezTo>
                  <a:cubicBezTo>
                    <a:pt x="123" y="90"/>
                    <a:pt x="116" y="83"/>
                    <a:pt x="107" y="83"/>
                  </a:cubicBezTo>
                  <a:cubicBezTo>
                    <a:pt x="107" y="83"/>
                    <a:pt x="107" y="83"/>
                    <a:pt x="107" y="83"/>
                  </a:cubicBezTo>
                  <a:cubicBezTo>
                    <a:pt x="99" y="83"/>
                    <a:pt x="92" y="90"/>
                    <a:pt x="92" y="98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24"/>
                    <a:pt x="99" y="132"/>
                    <a:pt x="107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16" y="132"/>
                    <a:pt x="123" y="124"/>
                    <a:pt x="123" y="116"/>
                  </a:cubicBezTo>
                  <a:close/>
                  <a:moveTo>
                    <a:pt x="215" y="116"/>
                  </a:moveTo>
                  <a:cubicBezTo>
                    <a:pt x="215" y="98"/>
                    <a:pt x="215" y="98"/>
                    <a:pt x="215" y="98"/>
                  </a:cubicBezTo>
                  <a:cubicBezTo>
                    <a:pt x="215" y="90"/>
                    <a:pt x="207" y="83"/>
                    <a:pt x="199" y="83"/>
                  </a:cubicBezTo>
                  <a:cubicBezTo>
                    <a:pt x="199" y="83"/>
                    <a:pt x="199" y="83"/>
                    <a:pt x="199" y="83"/>
                  </a:cubicBezTo>
                  <a:cubicBezTo>
                    <a:pt x="190" y="83"/>
                    <a:pt x="183" y="90"/>
                    <a:pt x="183" y="98"/>
                  </a:cubicBezTo>
                  <a:cubicBezTo>
                    <a:pt x="183" y="116"/>
                    <a:pt x="183" y="116"/>
                    <a:pt x="183" y="116"/>
                  </a:cubicBezTo>
                  <a:cubicBezTo>
                    <a:pt x="183" y="124"/>
                    <a:pt x="190" y="132"/>
                    <a:pt x="199" y="132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7" y="132"/>
                    <a:pt x="215" y="124"/>
                    <a:pt x="215" y="116"/>
                  </a:cubicBezTo>
                  <a:close/>
                  <a:moveTo>
                    <a:pt x="245" y="83"/>
                  </a:moveTo>
                  <a:cubicBezTo>
                    <a:pt x="245" y="131"/>
                    <a:pt x="245" y="131"/>
                    <a:pt x="245" y="131"/>
                  </a:cubicBezTo>
                </a:path>
              </a:pathLst>
            </a:custGeom>
            <a:noFill/>
            <a:ln w="19050" cap="sq">
              <a:solidFill>
                <a:schemeClr val="accent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i="0" u="none" strike="noStrike" kern="1200" normalizeH="0" baseline="0" noProof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" name="server" title="Icon of a server tower">
              <a:extLst>
                <a:ext uri="{FF2B5EF4-FFF2-40B4-BE49-F238E27FC236}">
                  <a16:creationId xmlns:a16="http://schemas.microsoft.com/office/drawing/2014/main" id="{86B9AB8E-6A49-6E47-8A08-74F92D81C1F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752811" y="5944332"/>
              <a:ext cx="192569" cy="365760"/>
            </a:xfrm>
            <a:custGeom>
              <a:avLst/>
              <a:gdLst>
                <a:gd name="T0" fmla="*/ 318 w 318"/>
                <a:gd name="T1" fmla="*/ 283 h 604"/>
                <a:gd name="T2" fmla="*/ 318 w 318"/>
                <a:gd name="T3" fmla="*/ 604 h 604"/>
                <a:gd name="T4" fmla="*/ 0 w 318"/>
                <a:gd name="T5" fmla="*/ 604 h 604"/>
                <a:gd name="T6" fmla="*/ 0 w 318"/>
                <a:gd name="T7" fmla="*/ 0 h 604"/>
                <a:gd name="T8" fmla="*/ 318 w 318"/>
                <a:gd name="T9" fmla="*/ 0 h 604"/>
                <a:gd name="T10" fmla="*/ 318 w 318"/>
                <a:gd name="T11" fmla="*/ 283 h 604"/>
                <a:gd name="T12" fmla="*/ 67 w 318"/>
                <a:gd name="T13" fmla="*/ 97 h 604"/>
                <a:gd name="T14" fmla="*/ 249 w 318"/>
                <a:gd name="T15" fmla="*/ 97 h 604"/>
                <a:gd name="T16" fmla="*/ 67 w 318"/>
                <a:gd name="T17" fmla="*/ 414 h 604"/>
                <a:gd name="T18" fmla="*/ 249 w 318"/>
                <a:gd name="T19" fmla="*/ 414 h 604"/>
                <a:gd name="T20" fmla="*/ 67 w 318"/>
                <a:gd name="T21" fmla="*/ 504 h 604"/>
                <a:gd name="T22" fmla="*/ 249 w 318"/>
                <a:gd name="T23" fmla="*/ 5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604">
                  <a:moveTo>
                    <a:pt x="318" y="283"/>
                  </a:moveTo>
                  <a:lnTo>
                    <a:pt x="318" y="604"/>
                  </a:lnTo>
                  <a:lnTo>
                    <a:pt x="0" y="604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3"/>
                  </a:lnTo>
                  <a:moveTo>
                    <a:pt x="67" y="97"/>
                  </a:moveTo>
                  <a:lnTo>
                    <a:pt x="249" y="97"/>
                  </a:lnTo>
                  <a:moveTo>
                    <a:pt x="67" y="414"/>
                  </a:moveTo>
                  <a:lnTo>
                    <a:pt x="249" y="414"/>
                  </a:lnTo>
                  <a:moveTo>
                    <a:pt x="67" y="504"/>
                  </a:moveTo>
                  <a:lnTo>
                    <a:pt x="249" y="504"/>
                  </a:lnTo>
                </a:path>
              </a:pathLst>
            </a:custGeom>
            <a:noFill/>
            <a:ln w="19050" cap="sq">
              <a:solidFill>
                <a:schemeClr val="accent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i="0" u="none" strike="noStrike" kern="1200" normalizeH="0" baseline="0" noProof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6D7B5A-7B5A-A74D-9855-B7FD9B82A489}"/>
              </a:ext>
            </a:extLst>
          </p:cNvPr>
          <p:cNvGrpSpPr/>
          <p:nvPr/>
        </p:nvGrpSpPr>
        <p:grpSpPr>
          <a:xfrm>
            <a:off x="2731382" y="1652261"/>
            <a:ext cx="6721040" cy="367353"/>
            <a:chOff x="2586979" y="1476320"/>
            <a:chExt cx="6721040" cy="367353"/>
          </a:xfrm>
        </p:grpSpPr>
        <p:sp>
          <p:nvSpPr>
            <p:cNvPr id="4" name="Manufacturing_E99C" title="Icon of a robotic arm">
              <a:extLst>
                <a:ext uri="{FF2B5EF4-FFF2-40B4-BE49-F238E27FC236}">
                  <a16:creationId xmlns:a16="http://schemas.microsoft.com/office/drawing/2014/main" id="{C071E8B3-BBBB-F64F-9BE0-F9F130E23581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342774" y="1476320"/>
              <a:ext cx="374162" cy="365760"/>
            </a:xfrm>
            <a:custGeom>
              <a:avLst/>
              <a:gdLst>
                <a:gd name="T0" fmla="*/ 3549 w 3875"/>
                <a:gd name="T1" fmla="*/ 2212 h 3788"/>
                <a:gd name="T2" fmla="*/ 3875 w 3875"/>
                <a:gd name="T3" fmla="*/ 2538 h 3788"/>
                <a:gd name="T4" fmla="*/ 3875 w 3875"/>
                <a:gd name="T5" fmla="*/ 2913 h 3788"/>
                <a:gd name="T6" fmla="*/ 3195 w 3875"/>
                <a:gd name="T7" fmla="*/ 2218 h 3788"/>
                <a:gd name="T8" fmla="*/ 2875 w 3875"/>
                <a:gd name="T9" fmla="*/ 2538 h 3788"/>
                <a:gd name="T10" fmla="*/ 2875 w 3875"/>
                <a:gd name="T11" fmla="*/ 2913 h 3788"/>
                <a:gd name="T12" fmla="*/ 1000 w 3875"/>
                <a:gd name="T13" fmla="*/ 1413 h 3788"/>
                <a:gd name="T14" fmla="*/ 375 w 3875"/>
                <a:gd name="T15" fmla="*/ 2038 h 3788"/>
                <a:gd name="T16" fmla="*/ 375 w 3875"/>
                <a:gd name="T17" fmla="*/ 3788 h 3788"/>
                <a:gd name="T18" fmla="*/ 1625 w 3875"/>
                <a:gd name="T19" fmla="*/ 3788 h 3788"/>
                <a:gd name="T20" fmla="*/ 1625 w 3875"/>
                <a:gd name="T21" fmla="*/ 2038 h 3788"/>
                <a:gd name="T22" fmla="*/ 1000 w 3875"/>
                <a:gd name="T23" fmla="*/ 1413 h 3788"/>
                <a:gd name="T24" fmla="*/ 0 w 3875"/>
                <a:gd name="T25" fmla="*/ 3788 h 3788"/>
                <a:gd name="T26" fmla="*/ 2000 w 3875"/>
                <a:gd name="T27" fmla="*/ 3788 h 3788"/>
                <a:gd name="T28" fmla="*/ 1000 w 3875"/>
                <a:gd name="T29" fmla="*/ 2038 h 3788"/>
                <a:gd name="T30" fmla="*/ 875 w 3875"/>
                <a:gd name="T31" fmla="*/ 2163 h 3788"/>
                <a:gd name="T32" fmla="*/ 1000 w 3875"/>
                <a:gd name="T33" fmla="*/ 2288 h 3788"/>
                <a:gd name="T34" fmla="*/ 1125 w 3875"/>
                <a:gd name="T35" fmla="*/ 2163 h 3788"/>
                <a:gd name="T36" fmla="*/ 1000 w 3875"/>
                <a:gd name="T37" fmla="*/ 2038 h 3788"/>
                <a:gd name="T38" fmla="*/ 3054 w 3875"/>
                <a:gd name="T39" fmla="*/ 1920 h 3788"/>
                <a:gd name="T40" fmla="*/ 3518 w 3875"/>
                <a:gd name="T41" fmla="*/ 1722 h 3788"/>
                <a:gd name="T42" fmla="*/ 1604 w 3875"/>
                <a:gd name="T43" fmla="*/ 1875 h 3788"/>
                <a:gd name="T44" fmla="*/ 2769 w 3875"/>
                <a:gd name="T45" fmla="*/ 674 h 3788"/>
                <a:gd name="T46" fmla="*/ 2761 w 3875"/>
                <a:gd name="T47" fmla="*/ 144 h 3788"/>
                <a:gd name="T48" fmla="*/ 2231 w 3875"/>
                <a:gd name="T49" fmla="*/ 152 h 3788"/>
                <a:gd name="T50" fmla="*/ 1007 w 3875"/>
                <a:gd name="T51" fmla="*/ 1413 h 3788"/>
                <a:gd name="T52" fmla="*/ 3141 w 3875"/>
                <a:gd name="T53" fmla="*/ 2139 h 3788"/>
                <a:gd name="T54" fmla="*/ 3508 w 3875"/>
                <a:gd name="T55" fmla="*/ 2246 h 3788"/>
                <a:gd name="T56" fmla="*/ 3592 w 3875"/>
                <a:gd name="T57" fmla="*/ 1924 h 3788"/>
                <a:gd name="T58" fmla="*/ 2846 w 3875"/>
                <a:gd name="T59" fmla="*/ 268 h 3788"/>
                <a:gd name="T60" fmla="*/ 3141 w 3875"/>
                <a:gd name="T61" fmla="*/ 2139 h 3788"/>
                <a:gd name="T62" fmla="*/ 2575 w 3875"/>
                <a:gd name="T63" fmla="*/ 874 h 3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875" h="3788">
                  <a:moveTo>
                    <a:pt x="3549" y="2212"/>
                  </a:moveTo>
                  <a:cubicBezTo>
                    <a:pt x="3875" y="2538"/>
                    <a:pt x="3875" y="2538"/>
                    <a:pt x="3875" y="2538"/>
                  </a:cubicBezTo>
                  <a:cubicBezTo>
                    <a:pt x="3875" y="2913"/>
                    <a:pt x="3875" y="2913"/>
                    <a:pt x="3875" y="2913"/>
                  </a:cubicBezTo>
                  <a:moveTo>
                    <a:pt x="3195" y="2218"/>
                  </a:moveTo>
                  <a:cubicBezTo>
                    <a:pt x="2875" y="2538"/>
                    <a:pt x="2875" y="2538"/>
                    <a:pt x="2875" y="2538"/>
                  </a:cubicBezTo>
                  <a:cubicBezTo>
                    <a:pt x="2875" y="2913"/>
                    <a:pt x="2875" y="2913"/>
                    <a:pt x="2875" y="2913"/>
                  </a:cubicBezTo>
                  <a:moveTo>
                    <a:pt x="1000" y="1413"/>
                  </a:moveTo>
                  <a:cubicBezTo>
                    <a:pt x="655" y="1413"/>
                    <a:pt x="375" y="1693"/>
                    <a:pt x="375" y="2038"/>
                  </a:cubicBezTo>
                  <a:cubicBezTo>
                    <a:pt x="375" y="3788"/>
                    <a:pt x="375" y="3788"/>
                    <a:pt x="375" y="3788"/>
                  </a:cubicBezTo>
                  <a:cubicBezTo>
                    <a:pt x="1625" y="3788"/>
                    <a:pt x="1625" y="3788"/>
                    <a:pt x="1625" y="3788"/>
                  </a:cubicBezTo>
                  <a:cubicBezTo>
                    <a:pt x="1625" y="2038"/>
                    <a:pt x="1625" y="2038"/>
                    <a:pt x="1625" y="2038"/>
                  </a:cubicBezTo>
                  <a:cubicBezTo>
                    <a:pt x="1625" y="1693"/>
                    <a:pt x="1345" y="1413"/>
                    <a:pt x="1000" y="1413"/>
                  </a:cubicBezTo>
                  <a:close/>
                  <a:moveTo>
                    <a:pt x="0" y="3788"/>
                  </a:moveTo>
                  <a:cubicBezTo>
                    <a:pt x="2000" y="3788"/>
                    <a:pt x="2000" y="3788"/>
                    <a:pt x="2000" y="3788"/>
                  </a:cubicBezTo>
                  <a:moveTo>
                    <a:pt x="1000" y="2038"/>
                  </a:moveTo>
                  <a:cubicBezTo>
                    <a:pt x="931" y="2038"/>
                    <a:pt x="875" y="2094"/>
                    <a:pt x="875" y="2163"/>
                  </a:cubicBezTo>
                  <a:cubicBezTo>
                    <a:pt x="875" y="2232"/>
                    <a:pt x="931" y="2288"/>
                    <a:pt x="1000" y="2288"/>
                  </a:cubicBezTo>
                  <a:cubicBezTo>
                    <a:pt x="1069" y="2288"/>
                    <a:pt x="1125" y="2232"/>
                    <a:pt x="1125" y="2163"/>
                  </a:cubicBezTo>
                  <a:cubicBezTo>
                    <a:pt x="1125" y="2094"/>
                    <a:pt x="1069" y="2038"/>
                    <a:pt x="1000" y="2038"/>
                  </a:cubicBezTo>
                  <a:close/>
                  <a:moveTo>
                    <a:pt x="3054" y="1920"/>
                  </a:moveTo>
                  <a:cubicBezTo>
                    <a:pt x="3518" y="1722"/>
                    <a:pt x="3518" y="1722"/>
                    <a:pt x="3518" y="1722"/>
                  </a:cubicBezTo>
                  <a:moveTo>
                    <a:pt x="1604" y="1875"/>
                  </a:moveTo>
                  <a:cubicBezTo>
                    <a:pt x="2769" y="674"/>
                    <a:pt x="2769" y="674"/>
                    <a:pt x="2769" y="674"/>
                  </a:cubicBezTo>
                  <a:cubicBezTo>
                    <a:pt x="2913" y="526"/>
                    <a:pt x="2910" y="288"/>
                    <a:pt x="2761" y="144"/>
                  </a:cubicBezTo>
                  <a:cubicBezTo>
                    <a:pt x="2613" y="0"/>
                    <a:pt x="2375" y="3"/>
                    <a:pt x="2231" y="152"/>
                  </a:cubicBezTo>
                  <a:cubicBezTo>
                    <a:pt x="1007" y="1413"/>
                    <a:pt x="1007" y="1413"/>
                    <a:pt x="1007" y="1413"/>
                  </a:cubicBezTo>
                  <a:moveTo>
                    <a:pt x="3141" y="2139"/>
                  </a:moveTo>
                  <a:cubicBezTo>
                    <a:pt x="3202" y="2278"/>
                    <a:pt x="3375" y="2333"/>
                    <a:pt x="3508" y="2246"/>
                  </a:cubicBezTo>
                  <a:cubicBezTo>
                    <a:pt x="3612" y="2178"/>
                    <a:pt x="3643" y="2038"/>
                    <a:pt x="3592" y="1924"/>
                  </a:cubicBezTo>
                  <a:cubicBezTo>
                    <a:pt x="2846" y="268"/>
                    <a:pt x="2846" y="268"/>
                    <a:pt x="2846" y="268"/>
                  </a:cubicBezTo>
                  <a:moveTo>
                    <a:pt x="3141" y="2139"/>
                  </a:moveTo>
                  <a:cubicBezTo>
                    <a:pt x="2575" y="874"/>
                    <a:pt x="2575" y="874"/>
                    <a:pt x="2575" y="874"/>
                  </a:cubicBezTo>
                </a:path>
              </a:pathLst>
            </a:custGeom>
            <a:noFill/>
            <a:ln w="19050" cap="sq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" name="money" title="Icon of a creditcard with signal lines on top">
              <a:extLst>
                <a:ext uri="{FF2B5EF4-FFF2-40B4-BE49-F238E27FC236}">
                  <a16:creationId xmlns:a16="http://schemas.microsoft.com/office/drawing/2014/main" id="{CD7FB873-E832-2E40-A374-DAE9A189AE6D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546749" y="1476320"/>
              <a:ext cx="266581" cy="365760"/>
            </a:xfrm>
            <a:custGeom>
              <a:avLst/>
              <a:gdLst>
                <a:gd name="T0" fmla="*/ 0 w 238"/>
                <a:gd name="T1" fmla="*/ 179 h 326"/>
                <a:gd name="T2" fmla="*/ 20 w 238"/>
                <a:gd name="T3" fmla="*/ 159 h 326"/>
                <a:gd name="T4" fmla="*/ 218 w 238"/>
                <a:gd name="T5" fmla="*/ 159 h 326"/>
                <a:gd name="T6" fmla="*/ 238 w 238"/>
                <a:gd name="T7" fmla="*/ 179 h 326"/>
                <a:gd name="T8" fmla="*/ 238 w 238"/>
                <a:gd name="T9" fmla="*/ 306 h 326"/>
                <a:gd name="T10" fmla="*/ 218 w 238"/>
                <a:gd name="T11" fmla="*/ 326 h 326"/>
                <a:gd name="T12" fmla="*/ 20 w 238"/>
                <a:gd name="T13" fmla="*/ 326 h 326"/>
                <a:gd name="T14" fmla="*/ 0 w 238"/>
                <a:gd name="T15" fmla="*/ 306 h 326"/>
                <a:gd name="T16" fmla="*/ 0 w 238"/>
                <a:gd name="T17" fmla="*/ 179 h 326"/>
                <a:gd name="T18" fmla="*/ 0 w 238"/>
                <a:gd name="T19" fmla="*/ 196 h 326"/>
                <a:gd name="T20" fmla="*/ 238 w 238"/>
                <a:gd name="T21" fmla="*/ 196 h 326"/>
                <a:gd name="T22" fmla="*/ 168 w 238"/>
                <a:gd name="T23" fmla="*/ 267 h 326"/>
                <a:gd name="T24" fmla="*/ 211 w 238"/>
                <a:gd name="T25" fmla="*/ 267 h 326"/>
                <a:gd name="T26" fmla="*/ 172 w 238"/>
                <a:gd name="T27" fmla="*/ 106 h 326"/>
                <a:gd name="T28" fmla="*/ 118 w 238"/>
                <a:gd name="T29" fmla="*/ 82 h 326"/>
                <a:gd name="T30" fmla="*/ 66 w 238"/>
                <a:gd name="T31" fmla="*/ 103 h 326"/>
                <a:gd name="T32" fmla="*/ 201 w 238"/>
                <a:gd name="T33" fmla="*/ 77 h 326"/>
                <a:gd name="T34" fmla="*/ 118 w 238"/>
                <a:gd name="T35" fmla="*/ 42 h 326"/>
                <a:gd name="T36" fmla="*/ 37 w 238"/>
                <a:gd name="T37" fmla="*/ 74 h 326"/>
                <a:gd name="T38" fmla="*/ 231 w 238"/>
                <a:gd name="T39" fmla="*/ 47 h 326"/>
                <a:gd name="T40" fmla="*/ 118 w 238"/>
                <a:gd name="T41" fmla="*/ 0 h 326"/>
                <a:gd name="T42" fmla="*/ 7 w 238"/>
                <a:gd name="T43" fmla="*/ 4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8" h="326">
                  <a:moveTo>
                    <a:pt x="0" y="179"/>
                  </a:moveTo>
                  <a:cubicBezTo>
                    <a:pt x="0" y="168"/>
                    <a:pt x="9" y="159"/>
                    <a:pt x="20" y="159"/>
                  </a:cubicBezTo>
                  <a:cubicBezTo>
                    <a:pt x="218" y="159"/>
                    <a:pt x="218" y="159"/>
                    <a:pt x="218" y="159"/>
                  </a:cubicBezTo>
                  <a:cubicBezTo>
                    <a:pt x="229" y="159"/>
                    <a:pt x="238" y="168"/>
                    <a:pt x="238" y="179"/>
                  </a:cubicBezTo>
                  <a:cubicBezTo>
                    <a:pt x="238" y="306"/>
                    <a:pt x="238" y="306"/>
                    <a:pt x="238" y="306"/>
                  </a:cubicBezTo>
                  <a:cubicBezTo>
                    <a:pt x="238" y="317"/>
                    <a:pt x="229" y="326"/>
                    <a:pt x="218" y="326"/>
                  </a:cubicBezTo>
                  <a:cubicBezTo>
                    <a:pt x="20" y="326"/>
                    <a:pt x="20" y="326"/>
                    <a:pt x="20" y="326"/>
                  </a:cubicBezTo>
                  <a:cubicBezTo>
                    <a:pt x="9" y="326"/>
                    <a:pt x="0" y="317"/>
                    <a:pt x="0" y="306"/>
                  </a:cubicBezTo>
                  <a:lnTo>
                    <a:pt x="0" y="179"/>
                  </a:lnTo>
                  <a:close/>
                  <a:moveTo>
                    <a:pt x="0" y="196"/>
                  </a:moveTo>
                  <a:cubicBezTo>
                    <a:pt x="238" y="196"/>
                    <a:pt x="238" y="196"/>
                    <a:pt x="238" y="196"/>
                  </a:cubicBezTo>
                  <a:moveTo>
                    <a:pt x="168" y="267"/>
                  </a:moveTo>
                  <a:cubicBezTo>
                    <a:pt x="211" y="267"/>
                    <a:pt x="211" y="267"/>
                    <a:pt x="211" y="267"/>
                  </a:cubicBezTo>
                  <a:moveTo>
                    <a:pt x="172" y="106"/>
                  </a:moveTo>
                  <a:cubicBezTo>
                    <a:pt x="159" y="91"/>
                    <a:pt x="139" y="82"/>
                    <a:pt x="118" y="82"/>
                  </a:cubicBezTo>
                  <a:cubicBezTo>
                    <a:pt x="97" y="82"/>
                    <a:pt x="79" y="90"/>
                    <a:pt x="66" y="103"/>
                  </a:cubicBezTo>
                  <a:moveTo>
                    <a:pt x="201" y="77"/>
                  </a:moveTo>
                  <a:cubicBezTo>
                    <a:pt x="180" y="55"/>
                    <a:pt x="150" y="42"/>
                    <a:pt x="118" y="42"/>
                  </a:cubicBezTo>
                  <a:cubicBezTo>
                    <a:pt x="86" y="42"/>
                    <a:pt x="58" y="54"/>
                    <a:pt x="37" y="74"/>
                  </a:cubicBezTo>
                  <a:moveTo>
                    <a:pt x="231" y="47"/>
                  </a:moveTo>
                  <a:cubicBezTo>
                    <a:pt x="202" y="18"/>
                    <a:pt x="162" y="0"/>
                    <a:pt x="118" y="0"/>
                  </a:cubicBezTo>
                  <a:cubicBezTo>
                    <a:pt x="74" y="0"/>
                    <a:pt x="35" y="17"/>
                    <a:pt x="7" y="45"/>
                  </a:cubicBezTo>
                </a:path>
              </a:pathLst>
            </a:custGeom>
            <a:noFill/>
            <a:ln w="19050" cap="sq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" name="UniversalApp_E8CC" title="Icon of a cellphone in front of a tablet">
              <a:extLst>
                <a:ext uri="{FF2B5EF4-FFF2-40B4-BE49-F238E27FC236}">
                  <a16:creationId xmlns:a16="http://schemas.microsoft.com/office/drawing/2014/main" id="{F24C0057-A8BC-014D-A9A1-8B50E356FA1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169331" y="1477913"/>
              <a:ext cx="498435" cy="365760"/>
            </a:xfrm>
            <a:custGeom>
              <a:avLst/>
              <a:gdLst>
                <a:gd name="T0" fmla="*/ 1250 w 3750"/>
                <a:gd name="T1" fmla="*/ 2750 h 2750"/>
                <a:gd name="T2" fmla="*/ 0 w 3750"/>
                <a:gd name="T3" fmla="*/ 2750 h 2750"/>
                <a:gd name="T4" fmla="*/ 0 w 3750"/>
                <a:gd name="T5" fmla="*/ 750 h 2750"/>
                <a:gd name="T6" fmla="*/ 1250 w 3750"/>
                <a:gd name="T7" fmla="*/ 750 h 2750"/>
                <a:gd name="T8" fmla="*/ 1250 w 3750"/>
                <a:gd name="T9" fmla="*/ 2750 h 2750"/>
                <a:gd name="T10" fmla="*/ 375 w 3750"/>
                <a:gd name="T11" fmla="*/ 2250 h 2750"/>
                <a:gd name="T12" fmla="*/ 875 w 3750"/>
                <a:gd name="T13" fmla="*/ 2250 h 2750"/>
                <a:gd name="T14" fmla="*/ 1875 w 3750"/>
                <a:gd name="T15" fmla="*/ 1750 h 2750"/>
                <a:gd name="T16" fmla="*/ 2375 w 3750"/>
                <a:gd name="T17" fmla="*/ 1750 h 2750"/>
                <a:gd name="T18" fmla="*/ 1250 w 3750"/>
                <a:gd name="T19" fmla="*/ 2250 h 2750"/>
                <a:gd name="T20" fmla="*/ 3625 w 3750"/>
                <a:gd name="T21" fmla="*/ 2250 h 2750"/>
                <a:gd name="T22" fmla="*/ 3750 w 3750"/>
                <a:gd name="T23" fmla="*/ 2125 h 2750"/>
                <a:gd name="T24" fmla="*/ 3750 w 3750"/>
                <a:gd name="T25" fmla="*/ 125 h 2750"/>
                <a:gd name="T26" fmla="*/ 3625 w 3750"/>
                <a:gd name="T27" fmla="*/ 0 h 2750"/>
                <a:gd name="T28" fmla="*/ 625 w 3750"/>
                <a:gd name="T29" fmla="*/ 0 h 2750"/>
                <a:gd name="T30" fmla="*/ 500 w 3750"/>
                <a:gd name="T31" fmla="*/ 125 h 2750"/>
                <a:gd name="T32" fmla="*/ 500 w 3750"/>
                <a:gd name="T33" fmla="*/ 750 h 2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50" h="2750">
                  <a:moveTo>
                    <a:pt x="1250" y="2750"/>
                  </a:moveTo>
                  <a:cubicBezTo>
                    <a:pt x="0" y="2750"/>
                    <a:pt x="0" y="2750"/>
                    <a:pt x="0" y="2750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1250" y="750"/>
                    <a:pt x="1250" y="750"/>
                    <a:pt x="1250" y="750"/>
                  </a:cubicBezTo>
                  <a:lnTo>
                    <a:pt x="1250" y="2750"/>
                  </a:lnTo>
                  <a:close/>
                  <a:moveTo>
                    <a:pt x="375" y="2250"/>
                  </a:moveTo>
                  <a:cubicBezTo>
                    <a:pt x="875" y="2250"/>
                    <a:pt x="875" y="2250"/>
                    <a:pt x="875" y="2250"/>
                  </a:cubicBezTo>
                  <a:moveTo>
                    <a:pt x="1875" y="1750"/>
                  </a:moveTo>
                  <a:cubicBezTo>
                    <a:pt x="2375" y="1750"/>
                    <a:pt x="2375" y="1750"/>
                    <a:pt x="2375" y="1750"/>
                  </a:cubicBezTo>
                  <a:moveTo>
                    <a:pt x="1250" y="2250"/>
                  </a:moveTo>
                  <a:cubicBezTo>
                    <a:pt x="3625" y="2250"/>
                    <a:pt x="3625" y="2250"/>
                    <a:pt x="3625" y="2250"/>
                  </a:cubicBezTo>
                  <a:cubicBezTo>
                    <a:pt x="3694" y="2250"/>
                    <a:pt x="3750" y="2194"/>
                    <a:pt x="3750" y="2125"/>
                  </a:cubicBezTo>
                  <a:cubicBezTo>
                    <a:pt x="3750" y="125"/>
                    <a:pt x="3750" y="125"/>
                    <a:pt x="3750" y="125"/>
                  </a:cubicBezTo>
                  <a:cubicBezTo>
                    <a:pt x="3750" y="56"/>
                    <a:pt x="3694" y="0"/>
                    <a:pt x="3625" y="0"/>
                  </a:cubicBezTo>
                  <a:cubicBezTo>
                    <a:pt x="625" y="0"/>
                    <a:pt x="625" y="0"/>
                    <a:pt x="625" y="0"/>
                  </a:cubicBezTo>
                  <a:cubicBezTo>
                    <a:pt x="556" y="0"/>
                    <a:pt x="500" y="56"/>
                    <a:pt x="500" y="125"/>
                  </a:cubicBezTo>
                  <a:cubicBezTo>
                    <a:pt x="500" y="750"/>
                    <a:pt x="500" y="750"/>
                    <a:pt x="500" y="750"/>
                  </a:cubicBezTo>
                </a:path>
              </a:pathLst>
            </a:custGeom>
            <a:noFill/>
            <a:ln w="19050" cap="sq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" name="car_3" title="Icon of a car with signal lines on top">
              <a:extLst>
                <a:ext uri="{FF2B5EF4-FFF2-40B4-BE49-F238E27FC236}">
                  <a16:creationId xmlns:a16="http://schemas.microsoft.com/office/drawing/2014/main" id="{7C1DA00D-8303-944B-8E2A-FF360A9F0EC1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653108" y="1476320"/>
              <a:ext cx="486984" cy="365760"/>
            </a:xfrm>
            <a:custGeom>
              <a:avLst/>
              <a:gdLst>
                <a:gd name="T0" fmla="*/ 27 w 339"/>
                <a:gd name="T1" fmla="*/ 121 h 255"/>
                <a:gd name="T2" fmla="*/ 287 w 339"/>
                <a:gd name="T3" fmla="*/ 121 h 255"/>
                <a:gd name="T4" fmla="*/ 339 w 339"/>
                <a:gd name="T5" fmla="*/ 173 h 255"/>
                <a:gd name="T6" fmla="*/ 339 w 339"/>
                <a:gd name="T7" fmla="*/ 211 h 255"/>
                <a:gd name="T8" fmla="*/ 318 w 339"/>
                <a:gd name="T9" fmla="*/ 233 h 255"/>
                <a:gd name="T10" fmla="*/ 294 w 339"/>
                <a:gd name="T11" fmla="*/ 233 h 255"/>
                <a:gd name="T12" fmla="*/ 297 w 339"/>
                <a:gd name="T13" fmla="*/ 219 h 255"/>
                <a:gd name="T14" fmla="*/ 261 w 339"/>
                <a:gd name="T15" fmla="*/ 182 h 255"/>
                <a:gd name="T16" fmla="*/ 224 w 339"/>
                <a:gd name="T17" fmla="*/ 219 h 255"/>
                <a:gd name="T18" fmla="*/ 261 w 339"/>
                <a:gd name="T19" fmla="*/ 255 h 255"/>
                <a:gd name="T20" fmla="*/ 297 w 339"/>
                <a:gd name="T21" fmla="*/ 219 h 255"/>
                <a:gd name="T22" fmla="*/ 95 w 339"/>
                <a:gd name="T23" fmla="*/ 219 h 255"/>
                <a:gd name="T24" fmla="*/ 59 w 339"/>
                <a:gd name="T25" fmla="*/ 182 h 255"/>
                <a:gd name="T26" fmla="*/ 22 w 339"/>
                <a:gd name="T27" fmla="*/ 219 h 255"/>
                <a:gd name="T28" fmla="*/ 59 w 339"/>
                <a:gd name="T29" fmla="*/ 255 h 255"/>
                <a:gd name="T30" fmla="*/ 95 w 339"/>
                <a:gd name="T31" fmla="*/ 219 h 255"/>
                <a:gd name="T32" fmla="*/ 63 w 339"/>
                <a:gd name="T33" fmla="*/ 51 h 255"/>
                <a:gd name="T34" fmla="*/ 10 w 339"/>
                <a:gd name="T35" fmla="*/ 156 h 255"/>
                <a:gd name="T36" fmla="*/ 0 w 339"/>
                <a:gd name="T37" fmla="*/ 190 h 255"/>
                <a:gd name="T38" fmla="*/ 24 w 339"/>
                <a:gd name="T39" fmla="*/ 229 h 255"/>
                <a:gd name="T40" fmla="*/ 271 w 339"/>
                <a:gd name="T41" fmla="*/ 121 h 255"/>
                <a:gd name="T42" fmla="*/ 222 w 339"/>
                <a:gd name="T43" fmla="*/ 66 h 255"/>
                <a:gd name="T44" fmla="*/ 194 w 339"/>
                <a:gd name="T45" fmla="*/ 51 h 255"/>
                <a:gd name="T46" fmla="*/ 37 w 339"/>
                <a:gd name="T47" fmla="*/ 51 h 255"/>
                <a:gd name="T48" fmla="*/ 227 w 339"/>
                <a:gd name="T49" fmla="*/ 233 h 255"/>
                <a:gd name="T50" fmla="*/ 92 w 339"/>
                <a:gd name="T51" fmla="*/ 233 h 255"/>
                <a:gd name="T52" fmla="*/ 134 w 339"/>
                <a:gd name="T53" fmla="*/ 233 h 255"/>
                <a:gd name="T54" fmla="*/ 134 w 339"/>
                <a:gd name="T55" fmla="*/ 51 h 255"/>
                <a:gd name="T56" fmla="*/ 258 w 339"/>
                <a:gd name="T57" fmla="*/ 66 h 255"/>
                <a:gd name="T58" fmla="*/ 269 w 339"/>
                <a:gd name="T59" fmla="*/ 70 h 255"/>
                <a:gd name="T60" fmla="*/ 273 w 339"/>
                <a:gd name="T61" fmla="*/ 79 h 255"/>
                <a:gd name="T62" fmla="*/ 305 w 339"/>
                <a:gd name="T63" fmla="*/ 79 h 255"/>
                <a:gd name="T64" fmla="*/ 292 w 339"/>
                <a:gd name="T65" fmla="*/ 47 h 255"/>
                <a:gd name="T66" fmla="*/ 258 w 339"/>
                <a:gd name="T67" fmla="*/ 33 h 255"/>
                <a:gd name="T68" fmla="*/ 339 w 339"/>
                <a:gd name="T69" fmla="*/ 79 h 255"/>
                <a:gd name="T70" fmla="*/ 316 w 339"/>
                <a:gd name="T71" fmla="*/ 23 h 255"/>
                <a:gd name="T72" fmla="*/ 258 w 339"/>
                <a:gd name="T73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9" h="255">
                  <a:moveTo>
                    <a:pt x="27" y="121"/>
                  </a:moveTo>
                  <a:cubicBezTo>
                    <a:pt x="287" y="121"/>
                    <a:pt x="287" y="121"/>
                    <a:pt x="287" y="121"/>
                  </a:cubicBezTo>
                  <a:cubicBezTo>
                    <a:pt x="316" y="121"/>
                    <a:pt x="339" y="145"/>
                    <a:pt x="339" y="173"/>
                  </a:cubicBezTo>
                  <a:cubicBezTo>
                    <a:pt x="339" y="211"/>
                    <a:pt x="339" y="211"/>
                    <a:pt x="339" y="211"/>
                  </a:cubicBezTo>
                  <a:cubicBezTo>
                    <a:pt x="339" y="223"/>
                    <a:pt x="330" y="233"/>
                    <a:pt x="318" y="233"/>
                  </a:cubicBezTo>
                  <a:cubicBezTo>
                    <a:pt x="294" y="233"/>
                    <a:pt x="294" y="233"/>
                    <a:pt x="294" y="233"/>
                  </a:cubicBezTo>
                  <a:moveTo>
                    <a:pt x="297" y="219"/>
                  </a:moveTo>
                  <a:cubicBezTo>
                    <a:pt x="297" y="199"/>
                    <a:pt x="281" y="182"/>
                    <a:pt x="261" y="182"/>
                  </a:cubicBezTo>
                  <a:cubicBezTo>
                    <a:pt x="241" y="182"/>
                    <a:pt x="224" y="199"/>
                    <a:pt x="224" y="219"/>
                  </a:cubicBezTo>
                  <a:cubicBezTo>
                    <a:pt x="224" y="239"/>
                    <a:pt x="241" y="255"/>
                    <a:pt x="261" y="255"/>
                  </a:cubicBezTo>
                  <a:cubicBezTo>
                    <a:pt x="281" y="255"/>
                    <a:pt x="297" y="239"/>
                    <a:pt x="297" y="219"/>
                  </a:cubicBezTo>
                  <a:close/>
                  <a:moveTo>
                    <a:pt x="95" y="219"/>
                  </a:moveTo>
                  <a:cubicBezTo>
                    <a:pt x="95" y="199"/>
                    <a:pt x="79" y="182"/>
                    <a:pt x="59" y="182"/>
                  </a:cubicBezTo>
                  <a:cubicBezTo>
                    <a:pt x="39" y="182"/>
                    <a:pt x="22" y="199"/>
                    <a:pt x="22" y="219"/>
                  </a:cubicBezTo>
                  <a:cubicBezTo>
                    <a:pt x="22" y="239"/>
                    <a:pt x="39" y="255"/>
                    <a:pt x="59" y="255"/>
                  </a:cubicBezTo>
                  <a:cubicBezTo>
                    <a:pt x="79" y="255"/>
                    <a:pt x="95" y="239"/>
                    <a:pt x="95" y="219"/>
                  </a:cubicBezTo>
                  <a:close/>
                  <a:moveTo>
                    <a:pt x="63" y="51"/>
                  </a:moveTo>
                  <a:cubicBezTo>
                    <a:pt x="63" y="51"/>
                    <a:pt x="20" y="135"/>
                    <a:pt x="10" y="156"/>
                  </a:cubicBezTo>
                  <a:cubicBezTo>
                    <a:pt x="0" y="178"/>
                    <a:pt x="0" y="190"/>
                    <a:pt x="0" y="190"/>
                  </a:cubicBezTo>
                  <a:cubicBezTo>
                    <a:pt x="0" y="205"/>
                    <a:pt x="9" y="224"/>
                    <a:pt x="24" y="229"/>
                  </a:cubicBezTo>
                  <a:moveTo>
                    <a:pt x="271" y="121"/>
                  </a:moveTo>
                  <a:cubicBezTo>
                    <a:pt x="222" y="66"/>
                    <a:pt x="222" y="66"/>
                    <a:pt x="222" y="66"/>
                  </a:cubicBezTo>
                  <a:cubicBezTo>
                    <a:pt x="214" y="56"/>
                    <a:pt x="206" y="51"/>
                    <a:pt x="194" y="51"/>
                  </a:cubicBezTo>
                  <a:cubicBezTo>
                    <a:pt x="37" y="51"/>
                    <a:pt x="37" y="51"/>
                    <a:pt x="37" y="51"/>
                  </a:cubicBezTo>
                  <a:moveTo>
                    <a:pt x="227" y="233"/>
                  </a:moveTo>
                  <a:cubicBezTo>
                    <a:pt x="92" y="233"/>
                    <a:pt x="92" y="233"/>
                    <a:pt x="92" y="233"/>
                  </a:cubicBezTo>
                  <a:moveTo>
                    <a:pt x="134" y="233"/>
                  </a:moveTo>
                  <a:cubicBezTo>
                    <a:pt x="134" y="51"/>
                    <a:pt x="134" y="51"/>
                    <a:pt x="134" y="51"/>
                  </a:cubicBezTo>
                  <a:moveTo>
                    <a:pt x="258" y="66"/>
                  </a:moveTo>
                  <a:cubicBezTo>
                    <a:pt x="262" y="66"/>
                    <a:pt x="266" y="67"/>
                    <a:pt x="269" y="70"/>
                  </a:cubicBezTo>
                  <a:cubicBezTo>
                    <a:pt x="271" y="73"/>
                    <a:pt x="273" y="76"/>
                    <a:pt x="273" y="79"/>
                  </a:cubicBezTo>
                  <a:moveTo>
                    <a:pt x="305" y="79"/>
                  </a:moveTo>
                  <a:cubicBezTo>
                    <a:pt x="305" y="67"/>
                    <a:pt x="301" y="56"/>
                    <a:pt x="292" y="47"/>
                  </a:cubicBezTo>
                  <a:cubicBezTo>
                    <a:pt x="283" y="38"/>
                    <a:pt x="270" y="33"/>
                    <a:pt x="258" y="33"/>
                  </a:cubicBezTo>
                  <a:moveTo>
                    <a:pt x="339" y="79"/>
                  </a:moveTo>
                  <a:cubicBezTo>
                    <a:pt x="339" y="59"/>
                    <a:pt x="331" y="39"/>
                    <a:pt x="316" y="23"/>
                  </a:cubicBezTo>
                  <a:cubicBezTo>
                    <a:pt x="300" y="7"/>
                    <a:pt x="279" y="0"/>
                    <a:pt x="258" y="0"/>
                  </a:cubicBezTo>
                </a:path>
              </a:pathLst>
            </a:custGeom>
            <a:noFill/>
            <a:ln w="19050" cap="flat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" name="house" title="Icon of a house">
              <a:extLst>
                <a:ext uri="{FF2B5EF4-FFF2-40B4-BE49-F238E27FC236}">
                  <a16:creationId xmlns:a16="http://schemas.microsoft.com/office/drawing/2014/main" id="{3AF59052-68E7-C248-85E8-33F16240F936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941034" y="1477912"/>
              <a:ext cx="412311" cy="365760"/>
            </a:xfrm>
            <a:custGeom>
              <a:avLst/>
              <a:gdLst>
                <a:gd name="T0" fmla="*/ 0 w 248"/>
                <a:gd name="T1" fmla="*/ 123 h 220"/>
                <a:gd name="T2" fmla="*/ 124 w 248"/>
                <a:gd name="T3" fmla="*/ 0 h 220"/>
                <a:gd name="T4" fmla="*/ 248 w 248"/>
                <a:gd name="T5" fmla="*/ 123 h 220"/>
                <a:gd name="T6" fmla="*/ 27 w 248"/>
                <a:gd name="T7" fmla="*/ 97 h 220"/>
                <a:gd name="T8" fmla="*/ 27 w 248"/>
                <a:gd name="T9" fmla="*/ 220 h 220"/>
                <a:gd name="T10" fmla="*/ 98 w 248"/>
                <a:gd name="T11" fmla="*/ 220 h 220"/>
                <a:gd name="T12" fmla="*/ 98 w 248"/>
                <a:gd name="T13" fmla="*/ 131 h 220"/>
                <a:gd name="T14" fmla="*/ 152 w 248"/>
                <a:gd name="T15" fmla="*/ 131 h 220"/>
                <a:gd name="T16" fmla="*/ 152 w 248"/>
                <a:gd name="T17" fmla="*/ 220 h 220"/>
                <a:gd name="T18" fmla="*/ 222 w 248"/>
                <a:gd name="T19" fmla="*/ 220 h 220"/>
                <a:gd name="T20" fmla="*/ 222 w 248"/>
                <a:gd name="T21" fmla="*/ 97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8" h="220">
                  <a:moveTo>
                    <a:pt x="0" y="123"/>
                  </a:moveTo>
                  <a:lnTo>
                    <a:pt x="124" y="0"/>
                  </a:lnTo>
                  <a:lnTo>
                    <a:pt x="248" y="123"/>
                  </a:lnTo>
                  <a:moveTo>
                    <a:pt x="27" y="97"/>
                  </a:moveTo>
                  <a:lnTo>
                    <a:pt x="27" y="220"/>
                  </a:lnTo>
                  <a:lnTo>
                    <a:pt x="98" y="220"/>
                  </a:lnTo>
                  <a:lnTo>
                    <a:pt x="98" y="131"/>
                  </a:lnTo>
                  <a:lnTo>
                    <a:pt x="152" y="131"/>
                  </a:lnTo>
                  <a:lnTo>
                    <a:pt x="152" y="220"/>
                  </a:lnTo>
                  <a:lnTo>
                    <a:pt x="222" y="220"/>
                  </a:lnTo>
                  <a:lnTo>
                    <a:pt x="222" y="97"/>
                  </a:lnTo>
                </a:path>
              </a:pathLst>
            </a:custGeom>
            <a:noFill/>
            <a:ln w="19050" cap="flat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" name="watch" title="Icon of a smart watch">
              <a:extLst>
                <a:ext uri="{FF2B5EF4-FFF2-40B4-BE49-F238E27FC236}">
                  <a16:creationId xmlns:a16="http://schemas.microsoft.com/office/drawing/2014/main" id="{5A991CC1-9C23-3E4A-A366-F4D1CA0F0846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866695" y="1477913"/>
              <a:ext cx="216746" cy="365760"/>
            </a:xfrm>
            <a:custGeom>
              <a:avLst/>
              <a:gdLst>
                <a:gd name="T0" fmla="*/ 105 w 197"/>
                <a:gd name="T1" fmla="*/ 90 h 335"/>
                <a:gd name="T2" fmla="*/ 105 w 197"/>
                <a:gd name="T3" fmla="*/ 46 h 335"/>
                <a:gd name="T4" fmla="*/ 151 w 197"/>
                <a:gd name="T5" fmla="*/ 0 h 335"/>
                <a:gd name="T6" fmla="*/ 197 w 197"/>
                <a:gd name="T7" fmla="*/ 46 h 335"/>
                <a:gd name="T8" fmla="*/ 197 w 197"/>
                <a:gd name="T9" fmla="*/ 161 h 335"/>
                <a:gd name="T10" fmla="*/ 151 w 197"/>
                <a:gd name="T11" fmla="*/ 0 h 335"/>
                <a:gd name="T12" fmla="*/ 68 w 197"/>
                <a:gd name="T13" fmla="*/ 0 h 335"/>
                <a:gd name="T14" fmla="*/ 22 w 197"/>
                <a:gd name="T15" fmla="*/ 46 h 335"/>
                <a:gd name="T16" fmla="*/ 22 w 197"/>
                <a:gd name="T17" fmla="*/ 90 h 335"/>
                <a:gd name="T18" fmla="*/ 105 w 197"/>
                <a:gd name="T19" fmla="*/ 245 h 335"/>
                <a:gd name="T20" fmla="*/ 105 w 197"/>
                <a:gd name="T21" fmla="*/ 289 h 335"/>
                <a:gd name="T22" fmla="*/ 151 w 197"/>
                <a:gd name="T23" fmla="*/ 335 h 335"/>
                <a:gd name="T24" fmla="*/ 197 w 197"/>
                <a:gd name="T25" fmla="*/ 289 h 335"/>
                <a:gd name="T26" fmla="*/ 197 w 197"/>
                <a:gd name="T27" fmla="*/ 254 h 335"/>
                <a:gd name="T28" fmla="*/ 22 w 197"/>
                <a:gd name="T29" fmla="*/ 245 h 335"/>
                <a:gd name="T30" fmla="*/ 22 w 197"/>
                <a:gd name="T31" fmla="*/ 289 h 335"/>
                <a:gd name="T32" fmla="*/ 68 w 197"/>
                <a:gd name="T33" fmla="*/ 335 h 335"/>
                <a:gd name="T34" fmla="*/ 151 w 197"/>
                <a:gd name="T35" fmla="*/ 335 h 335"/>
                <a:gd name="T36" fmla="*/ 125 w 197"/>
                <a:gd name="T37" fmla="*/ 231 h 335"/>
                <a:gd name="T38" fmla="*/ 125 w 197"/>
                <a:gd name="T39" fmla="*/ 104 h 335"/>
                <a:gd name="T40" fmla="*/ 110 w 197"/>
                <a:gd name="T41" fmla="*/ 90 h 335"/>
                <a:gd name="T42" fmla="*/ 15 w 197"/>
                <a:gd name="T43" fmla="*/ 90 h 335"/>
                <a:gd name="T44" fmla="*/ 0 w 197"/>
                <a:gd name="T45" fmla="*/ 104 h 335"/>
                <a:gd name="T46" fmla="*/ 0 w 197"/>
                <a:gd name="T47" fmla="*/ 104 h 335"/>
                <a:gd name="T48" fmla="*/ 0 w 197"/>
                <a:gd name="T49" fmla="*/ 231 h 335"/>
                <a:gd name="T50" fmla="*/ 15 w 197"/>
                <a:gd name="T51" fmla="*/ 245 h 335"/>
                <a:gd name="T52" fmla="*/ 110 w 197"/>
                <a:gd name="T53" fmla="*/ 245 h 335"/>
                <a:gd name="T54" fmla="*/ 125 w 197"/>
                <a:gd name="T55" fmla="*/ 231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7" h="335">
                  <a:moveTo>
                    <a:pt x="105" y="90"/>
                  </a:moveTo>
                  <a:cubicBezTo>
                    <a:pt x="105" y="46"/>
                    <a:pt x="105" y="46"/>
                    <a:pt x="105" y="46"/>
                  </a:cubicBezTo>
                  <a:cubicBezTo>
                    <a:pt x="105" y="21"/>
                    <a:pt x="125" y="0"/>
                    <a:pt x="151" y="0"/>
                  </a:cubicBezTo>
                  <a:cubicBezTo>
                    <a:pt x="176" y="0"/>
                    <a:pt x="197" y="21"/>
                    <a:pt x="197" y="46"/>
                  </a:cubicBezTo>
                  <a:cubicBezTo>
                    <a:pt x="197" y="161"/>
                    <a:pt x="197" y="161"/>
                    <a:pt x="197" y="161"/>
                  </a:cubicBezTo>
                  <a:moveTo>
                    <a:pt x="151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42" y="0"/>
                    <a:pt x="22" y="21"/>
                    <a:pt x="22" y="46"/>
                  </a:cubicBezTo>
                  <a:cubicBezTo>
                    <a:pt x="22" y="90"/>
                    <a:pt x="22" y="90"/>
                    <a:pt x="22" y="90"/>
                  </a:cubicBezTo>
                  <a:moveTo>
                    <a:pt x="105" y="245"/>
                  </a:moveTo>
                  <a:cubicBezTo>
                    <a:pt x="105" y="289"/>
                    <a:pt x="105" y="289"/>
                    <a:pt x="105" y="289"/>
                  </a:cubicBezTo>
                  <a:cubicBezTo>
                    <a:pt x="105" y="314"/>
                    <a:pt x="125" y="335"/>
                    <a:pt x="151" y="335"/>
                  </a:cubicBezTo>
                  <a:cubicBezTo>
                    <a:pt x="176" y="335"/>
                    <a:pt x="197" y="314"/>
                    <a:pt x="197" y="289"/>
                  </a:cubicBezTo>
                  <a:cubicBezTo>
                    <a:pt x="197" y="254"/>
                    <a:pt x="197" y="254"/>
                    <a:pt x="197" y="254"/>
                  </a:cubicBezTo>
                  <a:moveTo>
                    <a:pt x="22" y="245"/>
                  </a:moveTo>
                  <a:cubicBezTo>
                    <a:pt x="22" y="289"/>
                    <a:pt x="22" y="289"/>
                    <a:pt x="22" y="289"/>
                  </a:cubicBezTo>
                  <a:cubicBezTo>
                    <a:pt x="22" y="314"/>
                    <a:pt x="42" y="335"/>
                    <a:pt x="68" y="335"/>
                  </a:cubicBezTo>
                  <a:cubicBezTo>
                    <a:pt x="151" y="335"/>
                    <a:pt x="151" y="335"/>
                    <a:pt x="151" y="335"/>
                  </a:cubicBezTo>
                  <a:moveTo>
                    <a:pt x="125" y="231"/>
                  </a:moveTo>
                  <a:cubicBezTo>
                    <a:pt x="125" y="104"/>
                    <a:pt x="125" y="104"/>
                    <a:pt x="125" y="104"/>
                  </a:cubicBezTo>
                  <a:cubicBezTo>
                    <a:pt x="125" y="96"/>
                    <a:pt x="118" y="90"/>
                    <a:pt x="110" y="90"/>
                  </a:cubicBezTo>
                  <a:cubicBezTo>
                    <a:pt x="15" y="90"/>
                    <a:pt x="15" y="90"/>
                    <a:pt x="15" y="90"/>
                  </a:cubicBezTo>
                  <a:cubicBezTo>
                    <a:pt x="7" y="90"/>
                    <a:pt x="0" y="96"/>
                    <a:pt x="0" y="104"/>
                  </a:cubicBezTo>
                  <a:moveTo>
                    <a:pt x="0" y="104"/>
                  </a:moveTo>
                  <a:cubicBezTo>
                    <a:pt x="0" y="231"/>
                    <a:pt x="0" y="231"/>
                    <a:pt x="0" y="231"/>
                  </a:cubicBezTo>
                  <a:cubicBezTo>
                    <a:pt x="0" y="239"/>
                    <a:pt x="7" y="245"/>
                    <a:pt x="15" y="245"/>
                  </a:cubicBezTo>
                  <a:cubicBezTo>
                    <a:pt x="110" y="245"/>
                    <a:pt x="110" y="245"/>
                    <a:pt x="110" y="245"/>
                  </a:cubicBezTo>
                  <a:cubicBezTo>
                    <a:pt x="118" y="245"/>
                    <a:pt x="125" y="239"/>
                    <a:pt x="125" y="231"/>
                  </a:cubicBezTo>
                </a:path>
              </a:pathLst>
            </a:custGeom>
            <a:noFill/>
            <a:ln w="19050" cap="sq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" name="camera_4" title="Icon of a security camera">
              <a:extLst>
                <a:ext uri="{FF2B5EF4-FFF2-40B4-BE49-F238E27FC236}">
                  <a16:creationId xmlns:a16="http://schemas.microsoft.com/office/drawing/2014/main" id="{B2AA946F-C538-B643-97C7-3A2DE26E6F5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919618" y="1527506"/>
              <a:ext cx="388401" cy="313084"/>
            </a:xfrm>
            <a:custGeom>
              <a:avLst/>
              <a:gdLst>
                <a:gd name="T0" fmla="*/ 284 w 297"/>
                <a:gd name="T1" fmla="*/ 84 h 238"/>
                <a:gd name="T2" fmla="*/ 13 w 297"/>
                <a:gd name="T3" fmla="*/ 84 h 238"/>
                <a:gd name="T4" fmla="*/ 0 w 297"/>
                <a:gd name="T5" fmla="*/ 71 h 238"/>
                <a:gd name="T6" fmla="*/ 0 w 297"/>
                <a:gd name="T7" fmla="*/ 13 h 238"/>
                <a:gd name="T8" fmla="*/ 13 w 297"/>
                <a:gd name="T9" fmla="*/ 0 h 238"/>
                <a:gd name="T10" fmla="*/ 284 w 297"/>
                <a:gd name="T11" fmla="*/ 0 h 238"/>
                <a:gd name="T12" fmla="*/ 297 w 297"/>
                <a:gd name="T13" fmla="*/ 13 h 238"/>
                <a:gd name="T14" fmla="*/ 297 w 297"/>
                <a:gd name="T15" fmla="*/ 71 h 238"/>
                <a:gd name="T16" fmla="*/ 284 w 297"/>
                <a:gd name="T17" fmla="*/ 84 h 238"/>
                <a:gd name="T18" fmla="*/ 31 w 297"/>
                <a:gd name="T19" fmla="*/ 84 h 238"/>
                <a:gd name="T20" fmla="*/ 31 w 297"/>
                <a:gd name="T21" fmla="*/ 121 h 238"/>
                <a:gd name="T22" fmla="*/ 149 w 297"/>
                <a:gd name="T23" fmla="*/ 238 h 238"/>
                <a:gd name="T24" fmla="*/ 149 w 297"/>
                <a:gd name="T25" fmla="*/ 238 h 238"/>
                <a:gd name="T26" fmla="*/ 266 w 297"/>
                <a:gd name="T27" fmla="*/ 121 h 238"/>
                <a:gd name="T28" fmla="*/ 266 w 297"/>
                <a:gd name="T29" fmla="*/ 84 h 238"/>
                <a:gd name="T30" fmla="*/ 207 w 297"/>
                <a:gd name="T31" fmla="*/ 223 h 238"/>
                <a:gd name="T32" fmla="*/ 207 w 297"/>
                <a:gd name="T33" fmla="*/ 174 h 238"/>
                <a:gd name="T34" fmla="*/ 149 w 297"/>
                <a:gd name="T35" fmla="*/ 115 h 238"/>
                <a:gd name="T36" fmla="*/ 149 w 297"/>
                <a:gd name="T37" fmla="*/ 115 h 238"/>
                <a:gd name="T38" fmla="*/ 90 w 297"/>
                <a:gd name="T39" fmla="*/ 174 h 238"/>
                <a:gd name="T40" fmla="*/ 90 w 297"/>
                <a:gd name="T41" fmla="*/ 223 h 238"/>
                <a:gd name="T42" fmla="*/ 149 w 297"/>
                <a:gd name="T43" fmla="*/ 135 h 238"/>
                <a:gd name="T44" fmla="*/ 112 w 297"/>
                <a:gd name="T45" fmla="*/ 172 h 238"/>
                <a:gd name="T46" fmla="*/ 149 w 297"/>
                <a:gd name="T47" fmla="*/ 209 h 238"/>
                <a:gd name="T48" fmla="*/ 185 w 297"/>
                <a:gd name="T49" fmla="*/ 172 h 238"/>
                <a:gd name="T50" fmla="*/ 149 w 297"/>
                <a:gd name="T51" fmla="*/ 135 h 238"/>
                <a:gd name="T52" fmla="*/ 266 w 297"/>
                <a:gd name="T53" fmla="*/ 41 h 238"/>
                <a:gd name="T54" fmla="*/ 259 w 297"/>
                <a:gd name="T55" fmla="*/ 48 h 238"/>
                <a:gd name="T56" fmla="*/ 266 w 297"/>
                <a:gd name="T57" fmla="*/ 56 h 238"/>
                <a:gd name="T58" fmla="*/ 274 w 297"/>
                <a:gd name="T59" fmla="*/ 48 h 238"/>
                <a:gd name="T60" fmla="*/ 266 w 297"/>
                <a:gd name="T61" fmla="*/ 4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7" h="238">
                  <a:moveTo>
                    <a:pt x="284" y="84"/>
                  </a:moveTo>
                  <a:cubicBezTo>
                    <a:pt x="13" y="84"/>
                    <a:pt x="13" y="84"/>
                    <a:pt x="13" y="84"/>
                  </a:cubicBezTo>
                  <a:cubicBezTo>
                    <a:pt x="6" y="84"/>
                    <a:pt x="0" y="78"/>
                    <a:pt x="0" y="71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91" y="0"/>
                    <a:pt x="297" y="6"/>
                    <a:pt x="297" y="13"/>
                  </a:cubicBezTo>
                  <a:cubicBezTo>
                    <a:pt x="297" y="71"/>
                    <a:pt x="297" y="71"/>
                    <a:pt x="297" y="71"/>
                  </a:cubicBezTo>
                  <a:cubicBezTo>
                    <a:pt x="297" y="78"/>
                    <a:pt x="291" y="84"/>
                    <a:pt x="284" y="84"/>
                  </a:cubicBezTo>
                  <a:close/>
                  <a:moveTo>
                    <a:pt x="31" y="84"/>
                  </a:moveTo>
                  <a:cubicBezTo>
                    <a:pt x="31" y="121"/>
                    <a:pt x="31" y="121"/>
                    <a:pt x="31" y="121"/>
                  </a:cubicBezTo>
                  <a:cubicBezTo>
                    <a:pt x="31" y="185"/>
                    <a:pt x="84" y="238"/>
                    <a:pt x="149" y="238"/>
                  </a:cubicBezTo>
                  <a:cubicBezTo>
                    <a:pt x="149" y="238"/>
                    <a:pt x="149" y="238"/>
                    <a:pt x="149" y="238"/>
                  </a:cubicBezTo>
                  <a:cubicBezTo>
                    <a:pt x="213" y="238"/>
                    <a:pt x="266" y="185"/>
                    <a:pt x="266" y="121"/>
                  </a:cubicBezTo>
                  <a:cubicBezTo>
                    <a:pt x="266" y="84"/>
                    <a:pt x="266" y="84"/>
                    <a:pt x="266" y="84"/>
                  </a:cubicBezTo>
                  <a:moveTo>
                    <a:pt x="207" y="223"/>
                  </a:moveTo>
                  <a:cubicBezTo>
                    <a:pt x="207" y="174"/>
                    <a:pt x="207" y="174"/>
                    <a:pt x="207" y="174"/>
                  </a:cubicBezTo>
                  <a:cubicBezTo>
                    <a:pt x="207" y="141"/>
                    <a:pt x="181" y="115"/>
                    <a:pt x="149" y="115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17" y="115"/>
                    <a:pt x="90" y="141"/>
                    <a:pt x="90" y="174"/>
                  </a:cubicBezTo>
                  <a:cubicBezTo>
                    <a:pt x="90" y="223"/>
                    <a:pt x="90" y="223"/>
                    <a:pt x="90" y="223"/>
                  </a:cubicBezTo>
                  <a:moveTo>
                    <a:pt x="149" y="135"/>
                  </a:moveTo>
                  <a:cubicBezTo>
                    <a:pt x="128" y="135"/>
                    <a:pt x="112" y="152"/>
                    <a:pt x="112" y="172"/>
                  </a:cubicBezTo>
                  <a:cubicBezTo>
                    <a:pt x="112" y="192"/>
                    <a:pt x="128" y="209"/>
                    <a:pt x="149" y="209"/>
                  </a:cubicBezTo>
                  <a:cubicBezTo>
                    <a:pt x="169" y="209"/>
                    <a:pt x="185" y="192"/>
                    <a:pt x="185" y="172"/>
                  </a:cubicBezTo>
                  <a:cubicBezTo>
                    <a:pt x="185" y="152"/>
                    <a:pt x="169" y="135"/>
                    <a:pt x="149" y="135"/>
                  </a:cubicBezTo>
                  <a:close/>
                  <a:moveTo>
                    <a:pt x="266" y="41"/>
                  </a:moveTo>
                  <a:cubicBezTo>
                    <a:pt x="262" y="41"/>
                    <a:pt x="259" y="44"/>
                    <a:pt x="259" y="48"/>
                  </a:cubicBezTo>
                  <a:cubicBezTo>
                    <a:pt x="259" y="53"/>
                    <a:pt x="262" y="56"/>
                    <a:pt x="266" y="56"/>
                  </a:cubicBezTo>
                  <a:cubicBezTo>
                    <a:pt x="270" y="56"/>
                    <a:pt x="274" y="53"/>
                    <a:pt x="274" y="48"/>
                  </a:cubicBezTo>
                  <a:cubicBezTo>
                    <a:pt x="274" y="44"/>
                    <a:pt x="270" y="41"/>
                    <a:pt x="266" y="41"/>
                  </a:cubicBezTo>
                  <a:close/>
                </a:path>
              </a:pathLst>
            </a:custGeom>
            <a:noFill/>
            <a:ln w="19050" cap="sq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" name="Speakers_E7F5" title="Icon of a speaker">
              <a:extLst>
                <a:ext uri="{FF2B5EF4-FFF2-40B4-BE49-F238E27FC236}">
                  <a16:creationId xmlns:a16="http://schemas.microsoft.com/office/drawing/2014/main" id="{C682B9F2-D42C-E742-B076-AE508666025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503188" y="1477912"/>
              <a:ext cx="235164" cy="365760"/>
            </a:xfrm>
            <a:custGeom>
              <a:avLst/>
              <a:gdLst>
                <a:gd name="T0" fmla="*/ 2242 w 2242"/>
                <a:gd name="T1" fmla="*/ 3487 h 3487"/>
                <a:gd name="T2" fmla="*/ 0 w 2242"/>
                <a:gd name="T3" fmla="*/ 3487 h 3487"/>
                <a:gd name="T4" fmla="*/ 0 w 2242"/>
                <a:gd name="T5" fmla="*/ 0 h 3487"/>
                <a:gd name="T6" fmla="*/ 2242 w 2242"/>
                <a:gd name="T7" fmla="*/ 0 h 3487"/>
                <a:gd name="T8" fmla="*/ 2242 w 2242"/>
                <a:gd name="T9" fmla="*/ 3487 h 3487"/>
                <a:gd name="T10" fmla="*/ 1121 w 2242"/>
                <a:gd name="T11" fmla="*/ 498 h 3487"/>
                <a:gd name="T12" fmla="*/ 498 w 2242"/>
                <a:gd name="T13" fmla="*/ 1121 h 3487"/>
                <a:gd name="T14" fmla="*/ 1121 w 2242"/>
                <a:gd name="T15" fmla="*/ 1744 h 3487"/>
                <a:gd name="T16" fmla="*/ 1744 w 2242"/>
                <a:gd name="T17" fmla="*/ 1121 h 3487"/>
                <a:gd name="T18" fmla="*/ 1121 w 2242"/>
                <a:gd name="T19" fmla="*/ 498 h 3487"/>
                <a:gd name="T20" fmla="*/ 1121 w 2242"/>
                <a:gd name="T21" fmla="*/ 2242 h 3487"/>
                <a:gd name="T22" fmla="*/ 747 w 2242"/>
                <a:gd name="T23" fmla="*/ 2615 h 3487"/>
                <a:gd name="T24" fmla="*/ 1121 w 2242"/>
                <a:gd name="T25" fmla="*/ 2989 h 3487"/>
                <a:gd name="T26" fmla="*/ 1495 w 2242"/>
                <a:gd name="T27" fmla="*/ 2615 h 3487"/>
                <a:gd name="T28" fmla="*/ 1121 w 2242"/>
                <a:gd name="T29" fmla="*/ 2242 h 3487"/>
                <a:gd name="T30" fmla="*/ 1121 w 2242"/>
                <a:gd name="T31" fmla="*/ 1308 h 3487"/>
                <a:gd name="T32" fmla="*/ 1308 w 2242"/>
                <a:gd name="T33" fmla="*/ 1121 h 3487"/>
                <a:gd name="T34" fmla="*/ 1121 w 2242"/>
                <a:gd name="T35" fmla="*/ 934 h 3487"/>
                <a:gd name="T36" fmla="*/ 934 w 2242"/>
                <a:gd name="T37" fmla="*/ 1121 h 3487"/>
                <a:gd name="T38" fmla="*/ 1121 w 2242"/>
                <a:gd name="T39" fmla="*/ 1308 h 3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42" h="3487">
                  <a:moveTo>
                    <a:pt x="2242" y="3487"/>
                  </a:moveTo>
                  <a:cubicBezTo>
                    <a:pt x="0" y="3487"/>
                    <a:pt x="0" y="3487"/>
                    <a:pt x="0" y="348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42" y="0"/>
                    <a:pt x="2242" y="0"/>
                    <a:pt x="2242" y="0"/>
                  </a:cubicBezTo>
                  <a:lnTo>
                    <a:pt x="2242" y="3487"/>
                  </a:lnTo>
                  <a:close/>
                  <a:moveTo>
                    <a:pt x="1121" y="498"/>
                  </a:moveTo>
                  <a:cubicBezTo>
                    <a:pt x="777" y="498"/>
                    <a:pt x="498" y="777"/>
                    <a:pt x="498" y="1121"/>
                  </a:cubicBezTo>
                  <a:cubicBezTo>
                    <a:pt x="498" y="1465"/>
                    <a:pt x="777" y="1744"/>
                    <a:pt x="1121" y="1744"/>
                  </a:cubicBezTo>
                  <a:cubicBezTo>
                    <a:pt x="1465" y="1744"/>
                    <a:pt x="1744" y="1465"/>
                    <a:pt x="1744" y="1121"/>
                  </a:cubicBezTo>
                  <a:cubicBezTo>
                    <a:pt x="1744" y="777"/>
                    <a:pt x="1465" y="498"/>
                    <a:pt x="1121" y="498"/>
                  </a:cubicBezTo>
                  <a:close/>
                  <a:moveTo>
                    <a:pt x="1121" y="2242"/>
                  </a:moveTo>
                  <a:cubicBezTo>
                    <a:pt x="915" y="2242"/>
                    <a:pt x="747" y="2409"/>
                    <a:pt x="747" y="2615"/>
                  </a:cubicBezTo>
                  <a:cubicBezTo>
                    <a:pt x="747" y="2821"/>
                    <a:pt x="915" y="2989"/>
                    <a:pt x="1121" y="2989"/>
                  </a:cubicBezTo>
                  <a:cubicBezTo>
                    <a:pt x="1327" y="2989"/>
                    <a:pt x="1495" y="2821"/>
                    <a:pt x="1495" y="2615"/>
                  </a:cubicBezTo>
                  <a:cubicBezTo>
                    <a:pt x="1495" y="2409"/>
                    <a:pt x="1327" y="2242"/>
                    <a:pt x="1121" y="2242"/>
                  </a:cubicBezTo>
                  <a:close/>
                  <a:moveTo>
                    <a:pt x="1121" y="1308"/>
                  </a:moveTo>
                  <a:cubicBezTo>
                    <a:pt x="1224" y="1308"/>
                    <a:pt x="1308" y="1224"/>
                    <a:pt x="1308" y="1121"/>
                  </a:cubicBezTo>
                  <a:cubicBezTo>
                    <a:pt x="1308" y="1018"/>
                    <a:pt x="1224" y="934"/>
                    <a:pt x="1121" y="934"/>
                  </a:cubicBezTo>
                  <a:cubicBezTo>
                    <a:pt x="1018" y="934"/>
                    <a:pt x="934" y="1018"/>
                    <a:pt x="934" y="1121"/>
                  </a:cubicBezTo>
                  <a:cubicBezTo>
                    <a:pt x="934" y="1224"/>
                    <a:pt x="1018" y="1308"/>
                    <a:pt x="1121" y="1308"/>
                  </a:cubicBezTo>
                  <a:close/>
                </a:path>
              </a:pathLst>
            </a:custGeom>
            <a:noFill/>
            <a:ln w="19050" cap="sq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" name="HoloLens_EC94" title="Icon of Microsoft HoloLens">
              <a:extLst>
                <a:ext uri="{FF2B5EF4-FFF2-40B4-BE49-F238E27FC236}">
                  <a16:creationId xmlns:a16="http://schemas.microsoft.com/office/drawing/2014/main" id="{958BA8C9-9AC8-1147-9604-79F27C469ED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892779" y="1564507"/>
              <a:ext cx="411480" cy="219797"/>
            </a:xfrm>
            <a:custGeom>
              <a:avLst/>
              <a:gdLst>
                <a:gd name="T0" fmla="*/ 1751 w 3752"/>
                <a:gd name="T1" fmla="*/ 500 h 2002"/>
                <a:gd name="T2" fmla="*/ 2001 w 3752"/>
                <a:gd name="T3" fmla="*/ 500 h 2002"/>
                <a:gd name="T4" fmla="*/ 0 w 3752"/>
                <a:gd name="T5" fmla="*/ 885 h 2002"/>
                <a:gd name="T6" fmla="*/ 170 w 3752"/>
                <a:gd name="T7" fmla="*/ 940 h 2002"/>
                <a:gd name="T8" fmla="*/ 1336 w 3752"/>
                <a:gd name="T9" fmla="*/ 1124 h 2002"/>
                <a:gd name="T10" fmla="*/ 2493 w 3752"/>
                <a:gd name="T11" fmla="*/ 943 h 2002"/>
                <a:gd name="T12" fmla="*/ 3554 w 3752"/>
                <a:gd name="T13" fmla="*/ 409 h 2002"/>
                <a:gd name="T14" fmla="*/ 3699 w 3752"/>
                <a:gd name="T15" fmla="*/ 305 h 2002"/>
                <a:gd name="T16" fmla="*/ 1 w 3752"/>
                <a:gd name="T17" fmla="*/ 1003 h 2002"/>
                <a:gd name="T18" fmla="*/ 305 w 3752"/>
                <a:gd name="T19" fmla="*/ 1697 h 2002"/>
                <a:gd name="T20" fmla="*/ 1042 w 3752"/>
                <a:gd name="T21" fmla="*/ 2002 h 2002"/>
                <a:gd name="T22" fmla="*/ 1200 w 3752"/>
                <a:gd name="T23" fmla="*/ 2002 h 2002"/>
                <a:gd name="T24" fmla="*/ 1356 w 3752"/>
                <a:gd name="T25" fmla="*/ 1948 h 2002"/>
                <a:gd name="T26" fmla="*/ 1612 w 3752"/>
                <a:gd name="T27" fmla="*/ 1745 h 2002"/>
                <a:gd name="T28" fmla="*/ 1876 w 3752"/>
                <a:gd name="T29" fmla="*/ 1638 h 2002"/>
                <a:gd name="T30" fmla="*/ 2140 w 3752"/>
                <a:gd name="T31" fmla="*/ 1745 h 2002"/>
                <a:gd name="T32" fmla="*/ 2396 w 3752"/>
                <a:gd name="T33" fmla="*/ 1948 h 2002"/>
                <a:gd name="T34" fmla="*/ 2552 w 3752"/>
                <a:gd name="T35" fmla="*/ 2002 h 2002"/>
                <a:gd name="T36" fmla="*/ 2710 w 3752"/>
                <a:gd name="T37" fmla="*/ 2002 h 2002"/>
                <a:gd name="T38" fmla="*/ 3447 w 3752"/>
                <a:gd name="T39" fmla="*/ 1697 h 2002"/>
                <a:gd name="T40" fmla="*/ 3752 w 3752"/>
                <a:gd name="T41" fmla="*/ 960 h 2002"/>
                <a:gd name="T42" fmla="*/ 3752 w 3752"/>
                <a:gd name="T43" fmla="*/ 885 h 2002"/>
                <a:gd name="T44" fmla="*/ 3752 w 3752"/>
                <a:gd name="T45" fmla="*/ 459 h 2002"/>
                <a:gd name="T46" fmla="*/ 3682 w 3752"/>
                <a:gd name="T47" fmla="*/ 286 h 2002"/>
                <a:gd name="T48" fmla="*/ 3681 w 3752"/>
                <a:gd name="T49" fmla="*/ 285 h 2002"/>
                <a:gd name="T50" fmla="*/ 3564 w 3752"/>
                <a:gd name="T51" fmla="*/ 206 h 2002"/>
                <a:gd name="T52" fmla="*/ 3559 w 3752"/>
                <a:gd name="T53" fmla="*/ 204 h 2002"/>
                <a:gd name="T54" fmla="*/ 1876 w 3752"/>
                <a:gd name="T55" fmla="*/ 0 h 2002"/>
                <a:gd name="T56" fmla="*/ 188 w 3752"/>
                <a:gd name="T57" fmla="*/ 206 h 2002"/>
                <a:gd name="T58" fmla="*/ 71 w 3752"/>
                <a:gd name="T59" fmla="*/ 285 h 2002"/>
                <a:gd name="T60" fmla="*/ 70 w 3752"/>
                <a:gd name="T61" fmla="*/ 286 h 2002"/>
                <a:gd name="T62" fmla="*/ 0 w 3752"/>
                <a:gd name="T63" fmla="*/ 459 h 2002"/>
                <a:gd name="T64" fmla="*/ 0 w 3752"/>
                <a:gd name="T65" fmla="*/ 885 h 2002"/>
                <a:gd name="T66" fmla="*/ 1 w 3752"/>
                <a:gd name="T67" fmla="*/ 1003 h 20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52" h="2002">
                  <a:moveTo>
                    <a:pt x="1751" y="500"/>
                  </a:moveTo>
                  <a:cubicBezTo>
                    <a:pt x="2001" y="500"/>
                    <a:pt x="2001" y="500"/>
                    <a:pt x="2001" y="500"/>
                  </a:cubicBezTo>
                  <a:moveTo>
                    <a:pt x="0" y="885"/>
                  </a:moveTo>
                  <a:cubicBezTo>
                    <a:pt x="170" y="940"/>
                    <a:pt x="170" y="940"/>
                    <a:pt x="170" y="940"/>
                  </a:cubicBezTo>
                  <a:cubicBezTo>
                    <a:pt x="549" y="1062"/>
                    <a:pt x="942" y="1124"/>
                    <a:pt x="1336" y="1124"/>
                  </a:cubicBezTo>
                  <a:cubicBezTo>
                    <a:pt x="1729" y="1124"/>
                    <a:pt x="2118" y="1063"/>
                    <a:pt x="2493" y="943"/>
                  </a:cubicBezTo>
                  <a:cubicBezTo>
                    <a:pt x="2872" y="822"/>
                    <a:pt x="3229" y="642"/>
                    <a:pt x="3554" y="409"/>
                  </a:cubicBezTo>
                  <a:cubicBezTo>
                    <a:pt x="3699" y="305"/>
                    <a:pt x="3699" y="305"/>
                    <a:pt x="3699" y="305"/>
                  </a:cubicBezTo>
                  <a:moveTo>
                    <a:pt x="1" y="1003"/>
                  </a:moveTo>
                  <a:cubicBezTo>
                    <a:pt x="12" y="1265"/>
                    <a:pt x="119" y="1510"/>
                    <a:pt x="305" y="1697"/>
                  </a:cubicBezTo>
                  <a:cubicBezTo>
                    <a:pt x="502" y="1894"/>
                    <a:pt x="764" y="2002"/>
                    <a:pt x="1042" y="2002"/>
                  </a:cubicBezTo>
                  <a:cubicBezTo>
                    <a:pt x="1200" y="2002"/>
                    <a:pt x="1200" y="2002"/>
                    <a:pt x="1200" y="2002"/>
                  </a:cubicBezTo>
                  <a:cubicBezTo>
                    <a:pt x="1256" y="2002"/>
                    <a:pt x="1312" y="1983"/>
                    <a:pt x="1356" y="1948"/>
                  </a:cubicBezTo>
                  <a:cubicBezTo>
                    <a:pt x="1612" y="1745"/>
                    <a:pt x="1612" y="1745"/>
                    <a:pt x="1612" y="1745"/>
                  </a:cubicBezTo>
                  <a:cubicBezTo>
                    <a:pt x="1683" y="1676"/>
                    <a:pt x="1777" y="1638"/>
                    <a:pt x="1876" y="1638"/>
                  </a:cubicBezTo>
                  <a:cubicBezTo>
                    <a:pt x="1975" y="1638"/>
                    <a:pt x="2069" y="1676"/>
                    <a:pt x="2140" y="1745"/>
                  </a:cubicBezTo>
                  <a:cubicBezTo>
                    <a:pt x="2396" y="1948"/>
                    <a:pt x="2396" y="1948"/>
                    <a:pt x="2396" y="1948"/>
                  </a:cubicBezTo>
                  <a:cubicBezTo>
                    <a:pt x="2440" y="1983"/>
                    <a:pt x="2496" y="2002"/>
                    <a:pt x="2552" y="2002"/>
                  </a:cubicBezTo>
                  <a:cubicBezTo>
                    <a:pt x="2710" y="2002"/>
                    <a:pt x="2710" y="2002"/>
                    <a:pt x="2710" y="2002"/>
                  </a:cubicBezTo>
                  <a:cubicBezTo>
                    <a:pt x="2988" y="2002"/>
                    <a:pt x="3250" y="1894"/>
                    <a:pt x="3447" y="1697"/>
                  </a:cubicBezTo>
                  <a:cubicBezTo>
                    <a:pt x="3644" y="1500"/>
                    <a:pt x="3752" y="1238"/>
                    <a:pt x="3752" y="960"/>
                  </a:cubicBezTo>
                  <a:cubicBezTo>
                    <a:pt x="3752" y="885"/>
                    <a:pt x="3752" y="885"/>
                    <a:pt x="3752" y="885"/>
                  </a:cubicBezTo>
                  <a:cubicBezTo>
                    <a:pt x="3752" y="459"/>
                    <a:pt x="3752" y="459"/>
                    <a:pt x="3752" y="459"/>
                  </a:cubicBezTo>
                  <a:cubicBezTo>
                    <a:pt x="3752" y="394"/>
                    <a:pt x="3727" y="331"/>
                    <a:pt x="3682" y="286"/>
                  </a:cubicBezTo>
                  <a:cubicBezTo>
                    <a:pt x="3681" y="285"/>
                    <a:pt x="3681" y="285"/>
                    <a:pt x="3681" y="285"/>
                  </a:cubicBezTo>
                  <a:cubicBezTo>
                    <a:pt x="3647" y="251"/>
                    <a:pt x="3608" y="225"/>
                    <a:pt x="3564" y="206"/>
                  </a:cubicBezTo>
                  <a:cubicBezTo>
                    <a:pt x="3564" y="206"/>
                    <a:pt x="3560" y="204"/>
                    <a:pt x="3559" y="204"/>
                  </a:cubicBezTo>
                  <a:cubicBezTo>
                    <a:pt x="3224" y="70"/>
                    <a:pt x="2643" y="0"/>
                    <a:pt x="1876" y="0"/>
                  </a:cubicBezTo>
                  <a:cubicBezTo>
                    <a:pt x="1105" y="0"/>
                    <a:pt x="521" y="71"/>
                    <a:pt x="188" y="206"/>
                  </a:cubicBezTo>
                  <a:cubicBezTo>
                    <a:pt x="144" y="225"/>
                    <a:pt x="105" y="251"/>
                    <a:pt x="71" y="285"/>
                  </a:cubicBezTo>
                  <a:cubicBezTo>
                    <a:pt x="70" y="286"/>
                    <a:pt x="70" y="286"/>
                    <a:pt x="70" y="286"/>
                  </a:cubicBezTo>
                  <a:cubicBezTo>
                    <a:pt x="25" y="331"/>
                    <a:pt x="0" y="394"/>
                    <a:pt x="0" y="459"/>
                  </a:cubicBezTo>
                  <a:cubicBezTo>
                    <a:pt x="0" y="885"/>
                    <a:pt x="0" y="885"/>
                    <a:pt x="0" y="885"/>
                  </a:cubicBezTo>
                  <a:lnTo>
                    <a:pt x="1" y="1003"/>
                  </a:lnTo>
                  <a:close/>
                </a:path>
              </a:pathLst>
            </a:custGeom>
            <a:noFill/>
            <a:ln w="19050" cap="sq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" name="Game_E7FC" title="Icon of a game controller">
              <a:extLst>
                <a:ext uri="{FF2B5EF4-FFF2-40B4-BE49-F238E27FC236}">
                  <a16:creationId xmlns:a16="http://schemas.microsoft.com/office/drawing/2014/main" id="{41534233-01D1-8B47-9438-95F7B9C8DFD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282370" y="1537281"/>
              <a:ext cx="411480" cy="247023"/>
            </a:xfrm>
            <a:custGeom>
              <a:avLst/>
              <a:gdLst>
                <a:gd name="T0" fmla="*/ 1375 w 3750"/>
                <a:gd name="T1" fmla="*/ 1750 h 2250"/>
                <a:gd name="T2" fmla="*/ 625 w 3750"/>
                <a:gd name="T3" fmla="*/ 2250 h 2250"/>
                <a:gd name="T4" fmla="*/ 0 w 3750"/>
                <a:gd name="T5" fmla="*/ 1000 h 2250"/>
                <a:gd name="T6" fmla="*/ 1000 w 3750"/>
                <a:gd name="T7" fmla="*/ 0 h 2250"/>
                <a:gd name="T8" fmla="*/ 2750 w 3750"/>
                <a:gd name="T9" fmla="*/ 0 h 2250"/>
                <a:gd name="T10" fmla="*/ 3750 w 3750"/>
                <a:gd name="T11" fmla="*/ 1000 h 2250"/>
                <a:gd name="T12" fmla="*/ 3125 w 3750"/>
                <a:gd name="T13" fmla="*/ 2250 h 2250"/>
                <a:gd name="T14" fmla="*/ 2375 w 3750"/>
                <a:gd name="T15" fmla="*/ 1750 h 2250"/>
                <a:gd name="T16" fmla="*/ 1375 w 3750"/>
                <a:gd name="T17" fmla="*/ 1750 h 2250"/>
                <a:gd name="T18" fmla="*/ 3125 w 3750"/>
                <a:gd name="T19" fmla="*/ 1246 h 2250"/>
                <a:gd name="T20" fmla="*/ 2996 w 3750"/>
                <a:gd name="T21" fmla="*/ 1375 h 2250"/>
                <a:gd name="T22" fmla="*/ 3125 w 3750"/>
                <a:gd name="T23" fmla="*/ 1504 h 2250"/>
                <a:gd name="T24" fmla="*/ 3254 w 3750"/>
                <a:gd name="T25" fmla="*/ 1375 h 2250"/>
                <a:gd name="T26" fmla="*/ 3125 w 3750"/>
                <a:gd name="T27" fmla="*/ 1246 h 2250"/>
                <a:gd name="T28" fmla="*/ 2625 w 3750"/>
                <a:gd name="T29" fmla="*/ 747 h 2250"/>
                <a:gd name="T30" fmla="*/ 2497 w 3750"/>
                <a:gd name="T31" fmla="*/ 875 h 2250"/>
                <a:gd name="T32" fmla="*/ 2625 w 3750"/>
                <a:gd name="T33" fmla="*/ 1003 h 2250"/>
                <a:gd name="T34" fmla="*/ 2753 w 3750"/>
                <a:gd name="T35" fmla="*/ 875 h 2250"/>
                <a:gd name="T36" fmla="*/ 2625 w 3750"/>
                <a:gd name="T37" fmla="*/ 747 h 2250"/>
                <a:gd name="T38" fmla="*/ 1125 w 3750"/>
                <a:gd name="T39" fmla="*/ 1000 h 2250"/>
                <a:gd name="T40" fmla="*/ 375 w 3750"/>
                <a:gd name="T41" fmla="*/ 1000 h 2250"/>
                <a:gd name="T42" fmla="*/ 750 w 3750"/>
                <a:gd name="T43" fmla="*/ 1375 h 2250"/>
                <a:gd name="T44" fmla="*/ 750 w 3750"/>
                <a:gd name="T45" fmla="*/ 625 h 2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50" h="2250">
                  <a:moveTo>
                    <a:pt x="1375" y="1750"/>
                  </a:moveTo>
                  <a:cubicBezTo>
                    <a:pt x="997" y="1762"/>
                    <a:pt x="877" y="2250"/>
                    <a:pt x="625" y="2250"/>
                  </a:cubicBezTo>
                  <a:cubicBezTo>
                    <a:pt x="96" y="2250"/>
                    <a:pt x="0" y="1441"/>
                    <a:pt x="0" y="1000"/>
                  </a:cubicBezTo>
                  <a:cubicBezTo>
                    <a:pt x="0" y="448"/>
                    <a:pt x="448" y="0"/>
                    <a:pt x="1000" y="0"/>
                  </a:cubicBezTo>
                  <a:cubicBezTo>
                    <a:pt x="2750" y="0"/>
                    <a:pt x="2750" y="0"/>
                    <a:pt x="2750" y="0"/>
                  </a:cubicBezTo>
                  <a:cubicBezTo>
                    <a:pt x="3302" y="0"/>
                    <a:pt x="3750" y="448"/>
                    <a:pt x="3750" y="1000"/>
                  </a:cubicBezTo>
                  <a:cubicBezTo>
                    <a:pt x="3750" y="1441"/>
                    <a:pt x="3654" y="2250"/>
                    <a:pt x="3125" y="2250"/>
                  </a:cubicBezTo>
                  <a:cubicBezTo>
                    <a:pt x="2873" y="2250"/>
                    <a:pt x="2753" y="1762"/>
                    <a:pt x="2375" y="1750"/>
                  </a:cubicBezTo>
                  <a:lnTo>
                    <a:pt x="1375" y="1750"/>
                  </a:lnTo>
                  <a:close/>
                  <a:moveTo>
                    <a:pt x="3125" y="1246"/>
                  </a:moveTo>
                  <a:cubicBezTo>
                    <a:pt x="3054" y="1246"/>
                    <a:pt x="2996" y="1304"/>
                    <a:pt x="2996" y="1375"/>
                  </a:cubicBezTo>
                  <a:cubicBezTo>
                    <a:pt x="2996" y="1446"/>
                    <a:pt x="3054" y="1504"/>
                    <a:pt x="3125" y="1504"/>
                  </a:cubicBezTo>
                  <a:cubicBezTo>
                    <a:pt x="3196" y="1504"/>
                    <a:pt x="3254" y="1446"/>
                    <a:pt x="3254" y="1375"/>
                  </a:cubicBezTo>
                  <a:cubicBezTo>
                    <a:pt x="3254" y="1304"/>
                    <a:pt x="3196" y="1246"/>
                    <a:pt x="3125" y="1246"/>
                  </a:cubicBezTo>
                  <a:close/>
                  <a:moveTo>
                    <a:pt x="2625" y="747"/>
                  </a:moveTo>
                  <a:cubicBezTo>
                    <a:pt x="2554" y="747"/>
                    <a:pt x="2497" y="804"/>
                    <a:pt x="2497" y="875"/>
                  </a:cubicBezTo>
                  <a:cubicBezTo>
                    <a:pt x="2497" y="946"/>
                    <a:pt x="2554" y="1003"/>
                    <a:pt x="2625" y="1003"/>
                  </a:cubicBezTo>
                  <a:cubicBezTo>
                    <a:pt x="2696" y="1003"/>
                    <a:pt x="2753" y="946"/>
                    <a:pt x="2753" y="875"/>
                  </a:cubicBezTo>
                  <a:cubicBezTo>
                    <a:pt x="2753" y="804"/>
                    <a:pt x="2696" y="747"/>
                    <a:pt x="2625" y="747"/>
                  </a:cubicBezTo>
                  <a:close/>
                  <a:moveTo>
                    <a:pt x="1125" y="1000"/>
                  </a:moveTo>
                  <a:cubicBezTo>
                    <a:pt x="375" y="1000"/>
                    <a:pt x="375" y="1000"/>
                    <a:pt x="375" y="1000"/>
                  </a:cubicBezTo>
                  <a:moveTo>
                    <a:pt x="750" y="1375"/>
                  </a:moveTo>
                  <a:cubicBezTo>
                    <a:pt x="750" y="625"/>
                    <a:pt x="750" y="625"/>
                    <a:pt x="750" y="625"/>
                  </a:cubicBezTo>
                </a:path>
              </a:pathLst>
            </a:custGeom>
            <a:noFill/>
            <a:ln w="19050" cap="sq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" name="Touchscreen" title="Icon of a closed hand with one finger touching a screen">
              <a:extLst>
                <a:ext uri="{FF2B5EF4-FFF2-40B4-BE49-F238E27FC236}">
                  <a16:creationId xmlns:a16="http://schemas.microsoft.com/office/drawing/2014/main" id="{B8BA1C80-C0D0-3342-9958-EE7224E8B820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586979" y="1476320"/>
              <a:ext cx="390103" cy="365760"/>
            </a:xfrm>
            <a:custGeom>
              <a:avLst/>
              <a:gdLst>
                <a:gd name="T0" fmla="*/ 1917 w 3772"/>
                <a:gd name="T1" fmla="*/ 1791 h 3535"/>
                <a:gd name="T2" fmla="*/ 1917 w 3772"/>
                <a:gd name="T3" fmla="*/ 1985 h 3535"/>
                <a:gd name="T4" fmla="*/ 1917 w 3772"/>
                <a:gd name="T5" fmla="*/ 1123 h 3535"/>
                <a:gd name="T6" fmla="*/ 1745 w 3772"/>
                <a:gd name="T7" fmla="*/ 951 h 3535"/>
                <a:gd name="T8" fmla="*/ 1573 w 3772"/>
                <a:gd name="T9" fmla="*/ 1123 h 3535"/>
                <a:gd name="T10" fmla="*/ 1573 w 3772"/>
                <a:gd name="T11" fmla="*/ 1135 h 3535"/>
                <a:gd name="T12" fmla="*/ 1573 w 3772"/>
                <a:gd name="T13" fmla="*/ 2527 h 3535"/>
                <a:gd name="T14" fmla="*/ 1469 w 3772"/>
                <a:gd name="T15" fmla="*/ 2569 h 3535"/>
                <a:gd name="T16" fmla="*/ 1282 w 3772"/>
                <a:gd name="T17" fmla="*/ 2383 h 3535"/>
                <a:gd name="T18" fmla="*/ 1023 w 3772"/>
                <a:gd name="T19" fmla="*/ 2383 h 3535"/>
                <a:gd name="T20" fmla="*/ 1023 w 3772"/>
                <a:gd name="T21" fmla="*/ 2641 h 3535"/>
                <a:gd name="T22" fmla="*/ 1659 w 3772"/>
                <a:gd name="T23" fmla="*/ 3277 h 3535"/>
                <a:gd name="T24" fmla="*/ 2262 w 3772"/>
                <a:gd name="T25" fmla="*/ 3535 h 3535"/>
                <a:gd name="T26" fmla="*/ 2951 w 3772"/>
                <a:gd name="T27" fmla="*/ 2846 h 3535"/>
                <a:gd name="T28" fmla="*/ 2951 w 3772"/>
                <a:gd name="T29" fmla="*/ 2184 h 3535"/>
                <a:gd name="T30" fmla="*/ 2820 w 3772"/>
                <a:gd name="T31" fmla="*/ 2017 h 3535"/>
                <a:gd name="T32" fmla="*/ 1917 w 3772"/>
                <a:gd name="T33" fmla="*/ 1791 h 3535"/>
                <a:gd name="T34" fmla="*/ 1917 w 3772"/>
                <a:gd name="T35" fmla="*/ 1123 h 3535"/>
                <a:gd name="T36" fmla="*/ 1917 w 3772"/>
                <a:gd name="T37" fmla="*/ 1602 h 3535"/>
                <a:gd name="T38" fmla="*/ 2254 w 3772"/>
                <a:gd name="T39" fmla="*/ 1123 h 3535"/>
                <a:gd name="T40" fmla="*/ 1744 w 3772"/>
                <a:gd name="T41" fmla="*/ 614 h 3535"/>
                <a:gd name="T42" fmla="*/ 1235 w 3772"/>
                <a:gd name="T43" fmla="*/ 1123 h 3535"/>
                <a:gd name="T44" fmla="*/ 1573 w 3772"/>
                <a:gd name="T45" fmla="*/ 1603 h 3535"/>
                <a:gd name="T46" fmla="*/ 2951 w 3772"/>
                <a:gd name="T47" fmla="*/ 2672 h 3535"/>
                <a:gd name="T48" fmla="*/ 3657 w 3772"/>
                <a:gd name="T49" fmla="*/ 2672 h 3535"/>
                <a:gd name="T50" fmla="*/ 3772 w 3772"/>
                <a:gd name="T51" fmla="*/ 2557 h 3535"/>
                <a:gd name="T52" fmla="*/ 3772 w 3772"/>
                <a:gd name="T53" fmla="*/ 115 h 3535"/>
                <a:gd name="T54" fmla="*/ 3657 w 3772"/>
                <a:gd name="T55" fmla="*/ 0 h 3535"/>
                <a:gd name="T56" fmla="*/ 115 w 3772"/>
                <a:gd name="T57" fmla="*/ 0 h 3535"/>
                <a:gd name="T58" fmla="*/ 0 w 3772"/>
                <a:gd name="T59" fmla="*/ 115 h 3535"/>
                <a:gd name="T60" fmla="*/ 0 w 3772"/>
                <a:gd name="T61" fmla="*/ 2557 h 3535"/>
                <a:gd name="T62" fmla="*/ 115 w 3772"/>
                <a:gd name="T63" fmla="*/ 2672 h 3535"/>
                <a:gd name="T64" fmla="*/ 1054 w 3772"/>
                <a:gd name="T65" fmla="*/ 2672 h 3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772" h="3535">
                  <a:moveTo>
                    <a:pt x="1917" y="1791"/>
                  </a:moveTo>
                  <a:cubicBezTo>
                    <a:pt x="1917" y="1985"/>
                    <a:pt x="1917" y="1985"/>
                    <a:pt x="1917" y="1985"/>
                  </a:cubicBezTo>
                  <a:moveTo>
                    <a:pt x="1917" y="1123"/>
                  </a:moveTo>
                  <a:cubicBezTo>
                    <a:pt x="1917" y="1028"/>
                    <a:pt x="1840" y="951"/>
                    <a:pt x="1745" y="951"/>
                  </a:cubicBezTo>
                  <a:cubicBezTo>
                    <a:pt x="1650" y="951"/>
                    <a:pt x="1573" y="1028"/>
                    <a:pt x="1573" y="1123"/>
                  </a:cubicBezTo>
                  <a:cubicBezTo>
                    <a:pt x="1573" y="1123"/>
                    <a:pt x="1573" y="1127"/>
                    <a:pt x="1573" y="1135"/>
                  </a:cubicBezTo>
                  <a:cubicBezTo>
                    <a:pt x="1573" y="1252"/>
                    <a:pt x="1573" y="2194"/>
                    <a:pt x="1573" y="2527"/>
                  </a:cubicBezTo>
                  <a:cubicBezTo>
                    <a:pt x="1573" y="2581"/>
                    <a:pt x="1507" y="2608"/>
                    <a:pt x="1469" y="2569"/>
                  </a:cubicBezTo>
                  <a:cubicBezTo>
                    <a:pt x="1282" y="2383"/>
                    <a:pt x="1282" y="2383"/>
                    <a:pt x="1282" y="2383"/>
                  </a:cubicBezTo>
                  <a:cubicBezTo>
                    <a:pt x="1210" y="2311"/>
                    <a:pt x="1095" y="2311"/>
                    <a:pt x="1023" y="2383"/>
                  </a:cubicBezTo>
                  <a:cubicBezTo>
                    <a:pt x="952" y="2454"/>
                    <a:pt x="952" y="2570"/>
                    <a:pt x="1023" y="2641"/>
                  </a:cubicBezTo>
                  <a:cubicBezTo>
                    <a:pt x="1659" y="3277"/>
                    <a:pt x="1659" y="3277"/>
                    <a:pt x="1659" y="3277"/>
                  </a:cubicBezTo>
                  <a:cubicBezTo>
                    <a:pt x="1813" y="3436"/>
                    <a:pt x="2026" y="3535"/>
                    <a:pt x="2262" y="3535"/>
                  </a:cubicBezTo>
                  <a:cubicBezTo>
                    <a:pt x="2643" y="3535"/>
                    <a:pt x="2951" y="3227"/>
                    <a:pt x="2951" y="2846"/>
                  </a:cubicBezTo>
                  <a:cubicBezTo>
                    <a:pt x="2951" y="2184"/>
                    <a:pt x="2951" y="2184"/>
                    <a:pt x="2951" y="2184"/>
                  </a:cubicBezTo>
                  <a:cubicBezTo>
                    <a:pt x="2951" y="2105"/>
                    <a:pt x="2897" y="2036"/>
                    <a:pt x="2820" y="2017"/>
                  </a:cubicBezTo>
                  <a:cubicBezTo>
                    <a:pt x="1917" y="1791"/>
                    <a:pt x="1917" y="1791"/>
                    <a:pt x="1917" y="1791"/>
                  </a:cubicBezTo>
                  <a:lnTo>
                    <a:pt x="1917" y="1123"/>
                  </a:lnTo>
                  <a:close/>
                  <a:moveTo>
                    <a:pt x="1917" y="1602"/>
                  </a:moveTo>
                  <a:cubicBezTo>
                    <a:pt x="2114" y="1532"/>
                    <a:pt x="2254" y="1344"/>
                    <a:pt x="2254" y="1123"/>
                  </a:cubicBezTo>
                  <a:cubicBezTo>
                    <a:pt x="2254" y="842"/>
                    <a:pt x="2026" y="614"/>
                    <a:pt x="1744" y="614"/>
                  </a:cubicBezTo>
                  <a:cubicBezTo>
                    <a:pt x="1463" y="614"/>
                    <a:pt x="1235" y="842"/>
                    <a:pt x="1235" y="1123"/>
                  </a:cubicBezTo>
                  <a:cubicBezTo>
                    <a:pt x="1235" y="1344"/>
                    <a:pt x="1376" y="1532"/>
                    <a:pt x="1573" y="1603"/>
                  </a:cubicBezTo>
                  <a:moveTo>
                    <a:pt x="2951" y="2672"/>
                  </a:moveTo>
                  <a:cubicBezTo>
                    <a:pt x="3657" y="2672"/>
                    <a:pt x="3657" y="2672"/>
                    <a:pt x="3657" y="2672"/>
                  </a:cubicBezTo>
                  <a:cubicBezTo>
                    <a:pt x="3720" y="2672"/>
                    <a:pt x="3772" y="2621"/>
                    <a:pt x="3772" y="2557"/>
                  </a:cubicBezTo>
                  <a:cubicBezTo>
                    <a:pt x="3772" y="115"/>
                    <a:pt x="3772" y="115"/>
                    <a:pt x="3772" y="115"/>
                  </a:cubicBezTo>
                  <a:cubicBezTo>
                    <a:pt x="3772" y="51"/>
                    <a:pt x="3720" y="0"/>
                    <a:pt x="3657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51" y="0"/>
                    <a:pt x="0" y="51"/>
                    <a:pt x="0" y="115"/>
                  </a:cubicBezTo>
                  <a:cubicBezTo>
                    <a:pt x="0" y="2557"/>
                    <a:pt x="0" y="2557"/>
                    <a:pt x="0" y="2557"/>
                  </a:cubicBezTo>
                  <a:cubicBezTo>
                    <a:pt x="0" y="2621"/>
                    <a:pt x="51" y="2672"/>
                    <a:pt x="115" y="2672"/>
                  </a:cubicBezTo>
                  <a:cubicBezTo>
                    <a:pt x="1054" y="2672"/>
                    <a:pt x="1054" y="2672"/>
                    <a:pt x="1054" y="2672"/>
                  </a:cubicBezTo>
                </a:path>
              </a:pathLst>
            </a:custGeom>
            <a:noFill/>
            <a:ln w="19050" cap="sq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" name="ShoppingCart_E7BF" title="Icon of a shopping cart">
              <a:extLst>
                <a:ext uri="{FF2B5EF4-FFF2-40B4-BE49-F238E27FC236}">
                  <a16:creationId xmlns:a16="http://schemas.microsoft.com/office/drawing/2014/main" id="{2E6C1DBD-3A62-3D4A-96DF-28BD9864C4A1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016012" y="1476320"/>
              <a:ext cx="430127" cy="365760"/>
            </a:xfrm>
            <a:custGeom>
              <a:avLst/>
              <a:gdLst>
                <a:gd name="T0" fmla="*/ 3368 w 3817"/>
                <a:gd name="T1" fmla="*/ 2994 h 3244"/>
                <a:gd name="T2" fmla="*/ 3119 w 3817"/>
                <a:gd name="T3" fmla="*/ 3244 h 3244"/>
                <a:gd name="T4" fmla="*/ 2869 w 3817"/>
                <a:gd name="T5" fmla="*/ 2994 h 3244"/>
                <a:gd name="T6" fmla="*/ 3119 w 3817"/>
                <a:gd name="T7" fmla="*/ 2745 h 3244"/>
                <a:gd name="T8" fmla="*/ 3368 w 3817"/>
                <a:gd name="T9" fmla="*/ 2994 h 3244"/>
                <a:gd name="T10" fmla="*/ 1372 w 3817"/>
                <a:gd name="T11" fmla="*/ 2745 h 3244"/>
                <a:gd name="T12" fmla="*/ 1123 w 3817"/>
                <a:gd name="T13" fmla="*/ 2994 h 3244"/>
                <a:gd name="T14" fmla="*/ 1372 w 3817"/>
                <a:gd name="T15" fmla="*/ 3244 h 3244"/>
                <a:gd name="T16" fmla="*/ 1622 w 3817"/>
                <a:gd name="T17" fmla="*/ 2994 h 3244"/>
                <a:gd name="T18" fmla="*/ 1372 w 3817"/>
                <a:gd name="T19" fmla="*/ 2745 h 3244"/>
                <a:gd name="T20" fmla="*/ 0 w 3817"/>
                <a:gd name="T21" fmla="*/ 0 h 3244"/>
                <a:gd name="T22" fmla="*/ 457 w 3817"/>
                <a:gd name="T23" fmla="*/ 0 h 3244"/>
                <a:gd name="T24" fmla="*/ 1372 w 3817"/>
                <a:gd name="T25" fmla="*/ 2745 h 3244"/>
                <a:gd name="T26" fmla="*/ 3119 w 3817"/>
                <a:gd name="T27" fmla="*/ 2745 h 3244"/>
                <a:gd name="T28" fmla="*/ 1123 w 3817"/>
                <a:gd name="T29" fmla="*/ 1996 h 3244"/>
                <a:gd name="T30" fmla="*/ 3318 w 3817"/>
                <a:gd name="T31" fmla="*/ 1996 h 3244"/>
                <a:gd name="T32" fmla="*/ 3817 w 3817"/>
                <a:gd name="T33" fmla="*/ 499 h 3244"/>
                <a:gd name="T34" fmla="*/ 624 w 3817"/>
                <a:gd name="T35" fmla="*/ 499 h 3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817" h="3244">
                  <a:moveTo>
                    <a:pt x="3368" y="2994"/>
                  </a:moveTo>
                  <a:cubicBezTo>
                    <a:pt x="3368" y="3132"/>
                    <a:pt x="3257" y="3244"/>
                    <a:pt x="3119" y="3244"/>
                  </a:cubicBezTo>
                  <a:cubicBezTo>
                    <a:pt x="2981" y="3244"/>
                    <a:pt x="2869" y="3132"/>
                    <a:pt x="2869" y="2994"/>
                  </a:cubicBezTo>
                  <a:cubicBezTo>
                    <a:pt x="2869" y="2856"/>
                    <a:pt x="2981" y="2745"/>
                    <a:pt x="3119" y="2745"/>
                  </a:cubicBezTo>
                  <a:cubicBezTo>
                    <a:pt x="3257" y="2745"/>
                    <a:pt x="3368" y="2856"/>
                    <a:pt x="3368" y="2994"/>
                  </a:cubicBezTo>
                  <a:close/>
                  <a:moveTo>
                    <a:pt x="1372" y="2745"/>
                  </a:moveTo>
                  <a:cubicBezTo>
                    <a:pt x="1234" y="2745"/>
                    <a:pt x="1123" y="2856"/>
                    <a:pt x="1123" y="2994"/>
                  </a:cubicBezTo>
                  <a:cubicBezTo>
                    <a:pt x="1123" y="3132"/>
                    <a:pt x="1234" y="3244"/>
                    <a:pt x="1372" y="3244"/>
                  </a:cubicBezTo>
                  <a:cubicBezTo>
                    <a:pt x="1510" y="3244"/>
                    <a:pt x="1622" y="3132"/>
                    <a:pt x="1622" y="2994"/>
                  </a:cubicBezTo>
                  <a:cubicBezTo>
                    <a:pt x="1622" y="2856"/>
                    <a:pt x="1510" y="2745"/>
                    <a:pt x="1372" y="2745"/>
                  </a:cubicBezTo>
                  <a:close/>
                  <a:moveTo>
                    <a:pt x="0" y="0"/>
                  </a:moveTo>
                  <a:cubicBezTo>
                    <a:pt x="457" y="0"/>
                    <a:pt x="457" y="0"/>
                    <a:pt x="457" y="0"/>
                  </a:cubicBezTo>
                  <a:cubicBezTo>
                    <a:pt x="1372" y="2745"/>
                    <a:pt x="1372" y="2745"/>
                    <a:pt x="1372" y="2745"/>
                  </a:cubicBezTo>
                  <a:cubicBezTo>
                    <a:pt x="3119" y="2745"/>
                    <a:pt x="3119" y="2745"/>
                    <a:pt x="3119" y="2745"/>
                  </a:cubicBezTo>
                  <a:moveTo>
                    <a:pt x="1123" y="1996"/>
                  </a:moveTo>
                  <a:cubicBezTo>
                    <a:pt x="3318" y="1996"/>
                    <a:pt x="3318" y="1996"/>
                    <a:pt x="3318" y="1996"/>
                  </a:cubicBezTo>
                  <a:cubicBezTo>
                    <a:pt x="3817" y="499"/>
                    <a:pt x="3817" y="499"/>
                    <a:pt x="3817" y="499"/>
                  </a:cubicBezTo>
                  <a:cubicBezTo>
                    <a:pt x="624" y="499"/>
                    <a:pt x="624" y="499"/>
                    <a:pt x="624" y="499"/>
                  </a:cubicBezTo>
                </a:path>
              </a:pathLst>
            </a:custGeom>
            <a:noFill/>
            <a:ln w="19050" cap="sq">
              <a:solidFill>
                <a:srgbClr val="FF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FAED406D-1555-FF4D-BE74-B43B90C03E94}"/>
              </a:ext>
            </a:extLst>
          </p:cNvPr>
          <p:cNvSpPr txBox="1"/>
          <p:nvPr/>
        </p:nvSpPr>
        <p:spPr>
          <a:xfrm>
            <a:off x="5287381" y="6352791"/>
            <a:ext cx="161723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Services and data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2BE6C9F-E70E-6846-80F2-C6697E375502}"/>
              </a:ext>
            </a:extLst>
          </p:cNvPr>
          <p:cNvGrpSpPr/>
          <p:nvPr/>
        </p:nvGrpSpPr>
        <p:grpSpPr>
          <a:xfrm>
            <a:off x="99583" y="3564487"/>
            <a:ext cx="1595479" cy="1728798"/>
            <a:chOff x="609839" y="3686873"/>
            <a:chExt cx="2137149" cy="250533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50A6928-D56F-1D4E-BFAE-6BF69694828F}"/>
                </a:ext>
              </a:extLst>
            </p:cNvPr>
            <p:cNvSpPr txBox="1"/>
            <p:nvPr/>
          </p:nvSpPr>
          <p:spPr>
            <a:xfrm flipH="1">
              <a:off x="609839" y="4689110"/>
              <a:ext cx="2137149" cy="1503095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1" dirty="0">
                  <a:solidFill>
                    <a:srgbClr val="FF0000"/>
                  </a:solidFill>
                  <a:latin typeface="+mj-lt"/>
                  <a:ea typeface="+mj-ea"/>
                  <a:cs typeface="+mj-cs"/>
                </a:rPr>
                <a:t>App Developers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dirty="0">
                  <a:solidFill>
                    <a:srgbClr val="FF0000"/>
                  </a:solidFill>
                  <a:latin typeface="+mj-lt"/>
                  <a:ea typeface="+mj-ea"/>
                  <a:cs typeface="+mj-cs"/>
                </a:rPr>
                <a:t>(use APIs)</a:t>
              </a:r>
              <a:endParaRPr lang="en-US" sz="1600" dirty="0">
                <a:solidFill>
                  <a:srgbClr val="FF0000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34" name="people_7" title="Icon of two people">
              <a:extLst>
                <a:ext uri="{FF2B5EF4-FFF2-40B4-BE49-F238E27FC236}">
                  <a16:creationId xmlns:a16="http://schemas.microsoft.com/office/drawing/2014/main" id="{3AA0AE67-8F7A-F145-B62B-CA747980B893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229001" y="3686873"/>
              <a:ext cx="898828" cy="981250"/>
            </a:xfrm>
            <a:custGeom>
              <a:avLst/>
              <a:gdLst>
                <a:gd name="T0" fmla="*/ 26 w 316"/>
                <a:gd name="T1" fmla="*/ 200 h 345"/>
                <a:gd name="T2" fmla="*/ 85 w 316"/>
                <a:gd name="T3" fmla="*/ 141 h 345"/>
                <a:gd name="T4" fmla="*/ 144 w 316"/>
                <a:gd name="T5" fmla="*/ 200 h 345"/>
                <a:gd name="T6" fmla="*/ 85 w 316"/>
                <a:gd name="T7" fmla="*/ 259 h 345"/>
                <a:gd name="T8" fmla="*/ 26 w 316"/>
                <a:gd name="T9" fmla="*/ 200 h 345"/>
                <a:gd name="T10" fmla="*/ 172 w 316"/>
                <a:gd name="T11" fmla="*/ 345 h 345"/>
                <a:gd name="T12" fmla="*/ 86 w 316"/>
                <a:gd name="T13" fmla="*/ 259 h 345"/>
                <a:gd name="T14" fmla="*/ 0 w 316"/>
                <a:gd name="T15" fmla="*/ 345 h 345"/>
                <a:gd name="T16" fmla="*/ 229 w 316"/>
                <a:gd name="T17" fmla="*/ 118 h 345"/>
                <a:gd name="T18" fmla="*/ 288 w 316"/>
                <a:gd name="T19" fmla="*/ 59 h 345"/>
                <a:gd name="T20" fmla="*/ 229 w 316"/>
                <a:gd name="T21" fmla="*/ 0 h 345"/>
                <a:gd name="T22" fmla="*/ 170 w 316"/>
                <a:gd name="T23" fmla="*/ 59 h 345"/>
                <a:gd name="T24" fmla="*/ 229 w 316"/>
                <a:gd name="T25" fmla="*/ 118 h 345"/>
                <a:gd name="T26" fmla="*/ 316 w 316"/>
                <a:gd name="T27" fmla="*/ 204 h 345"/>
                <a:gd name="T28" fmla="*/ 230 w 316"/>
                <a:gd name="T29" fmla="*/ 118 h 345"/>
                <a:gd name="T30" fmla="*/ 144 w 316"/>
                <a:gd name="T31" fmla="*/ 204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6" h="345">
                  <a:moveTo>
                    <a:pt x="26" y="200"/>
                  </a:moveTo>
                  <a:cubicBezTo>
                    <a:pt x="26" y="167"/>
                    <a:pt x="52" y="141"/>
                    <a:pt x="85" y="141"/>
                  </a:cubicBezTo>
                  <a:cubicBezTo>
                    <a:pt x="117" y="141"/>
                    <a:pt x="144" y="167"/>
                    <a:pt x="144" y="200"/>
                  </a:cubicBezTo>
                  <a:cubicBezTo>
                    <a:pt x="144" y="233"/>
                    <a:pt x="117" y="259"/>
                    <a:pt x="85" y="259"/>
                  </a:cubicBezTo>
                  <a:cubicBezTo>
                    <a:pt x="52" y="259"/>
                    <a:pt x="26" y="233"/>
                    <a:pt x="26" y="200"/>
                  </a:cubicBezTo>
                  <a:close/>
                  <a:moveTo>
                    <a:pt x="172" y="345"/>
                  </a:moveTo>
                  <a:cubicBezTo>
                    <a:pt x="172" y="298"/>
                    <a:pt x="133" y="259"/>
                    <a:pt x="86" y="259"/>
                  </a:cubicBezTo>
                  <a:cubicBezTo>
                    <a:pt x="38" y="259"/>
                    <a:pt x="0" y="298"/>
                    <a:pt x="0" y="345"/>
                  </a:cubicBezTo>
                  <a:moveTo>
                    <a:pt x="229" y="118"/>
                  </a:moveTo>
                  <a:cubicBezTo>
                    <a:pt x="261" y="118"/>
                    <a:pt x="288" y="92"/>
                    <a:pt x="288" y="59"/>
                  </a:cubicBezTo>
                  <a:cubicBezTo>
                    <a:pt x="288" y="26"/>
                    <a:pt x="261" y="0"/>
                    <a:pt x="229" y="0"/>
                  </a:cubicBezTo>
                  <a:cubicBezTo>
                    <a:pt x="196" y="0"/>
                    <a:pt x="170" y="26"/>
                    <a:pt x="170" y="59"/>
                  </a:cubicBezTo>
                  <a:cubicBezTo>
                    <a:pt x="170" y="92"/>
                    <a:pt x="196" y="118"/>
                    <a:pt x="229" y="118"/>
                  </a:cubicBezTo>
                  <a:close/>
                  <a:moveTo>
                    <a:pt x="316" y="204"/>
                  </a:moveTo>
                  <a:cubicBezTo>
                    <a:pt x="316" y="157"/>
                    <a:pt x="277" y="118"/>
                    <a:pt x="230" y="118"/>
                  </a:cubicBezTo>
                  <a:cubicBezTo>
                    <a:pt x="182" y="118"/>
                    <a:pt x="144" y="157"/>
                    <a:pt x="144" y="204"/>
                  </a:cubicBezTo>
                </a:path>
              </a:pathLst>
            </a:custGeom>
            <a:noFill/>
            <a:ln w="19050" cap="sq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D83B01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9BAE385C-27EE-6048-8456-B61244449F84}"/>
              </a:ext>
            </a:extLst>
          </p:cNvPr>
          <p:cNvSpPr txBox="1"/>
          <p:nvPr/>
        </p:nvSpPr>
        <p:spPr>
          <a:xfrm flipH="1">
            <a:off x="129730" y="2024864"/>
            <a:ext cx="2242310" cy="119571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latin typeface="+mj-lt"/>
                <a:ea typeface="+mj-ea"/>
                <a:cs typeface="+mj-cs"/>
              </a:rPr>
              <a:t>Discover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latin typeface="+mj-lt"/>
                <a:ea typeface="+mj-ea"/>
                <a:cs typeface="+mj-cs"/>
              </a:rPr>
              <a:t>Get access</a:t>
            </a:r>
          </a:p>
          <a:p>
            <a:pPr lvl="0">
              <a:spcAft>
                <a:spcPts val="100"/>
              </a:spcAft>
              <a:defRPr/>
            </a:pPr>
            <a:r>
              <a:rPr lang="en-US" sz="1400" b="1" dirty="0">
                <a:latin typeface="+mj-lt"/>
                <a:ea typeface="+mj-ea"/>
                <a:cs typeface="+mj-cs"/>
              </a:rPr>
              <a:t>Try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latin typeface="+mj-lt"/>
                <a:ea typeface="+mj-ea"/>
                <a:cs typeface="+mj-cs"/>
              </a:rPr>
              <a:t>SDKs and samples</a:t>
            </a:r>
          </a:p>
        </p:txBody>
      </p:sp>
      <p:sp>
        <p:nvSpPr>
          <p:cNvPr id="37" name="speech_2" title="Icon of a chat bubble">
            <a:extLst>
              <a:ext uri="{FF2B5EF4-FFF2-40B4-BE49-F238E27FC236}">
                <a16:creationId xmlns:a16="http://schemas.microsoft.com/office/drawing/2014/main" id="{07769F1A-8626-844A-A913-B55D8FEA4A3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97529" y="2103111"/>
            <a:ext cx="2196475" cy="1325890"/>
          </a:xfrm>
          <a:custGeom>
            <a:avLst/>
            <a:gdLst>
              <a:gd name="T0" fmla="*/ 122 w 215"/>
              <a:gd name="T1" fmla="*/ 145 h 191"/>
              <a:gd name="T2" fmla="*/ 76 w 215"/>
              <a:gd name="T3" fmla="*/ 145 h 191"/>
              <a:gd name="T4" fmla="*/ 31 w 215"/>
              <a:gd name="T5" fmla="*/ 191 h 191"/>
              <a:gd name="T6" fmla="*/ 31 w 215"/>
              <a:gd name="T7" fmla="*/ 145 h 191"/>
              <a:gd name="T8" fmla="*/ 0 w 215"/>
              <a:gd name="T9" fmla="*/ 145 h 191"/>
              <a:gd name="T10" fmla="*/ 0 w 215"/>
              <a:gd name="T11" fmla="*/ 0 h 191"/>
              <a:gd name="T12" fmla="*/ 215 w 215"/>
              <a:gd name="T13" fmla="*/ 0 h 191"/>
              <a:gd name="T14" fmla="*/ 215 w 215"/>
              <a:gd name="T15" fmla="*/ 120 h 191"/>
              <a:gd name="T16" fmla="*/ 122 w 215"/>
              <a:gd name="T17" fmla="*/ 145 h 191"/>
              <a:gd name="T18" fmla="*/ 122 w 215"/>
              <a:gd name="T19" fmla="*/ 145 h 191"/>
              <a:gd name="T20" fmla="*/ 122 w 215"/>
              <a:gd name="T21" fmla="*/ 145 h 191"/>
              <a:gd name="T22" fmla="*/ 215 w 215"/>
              <a:gd name="T23" fmla="*/ 145 h 191"/>
              <a:gd name="T24" fmla="*/ 215 w 215"/>
              <a:gd name="T25" fmla="*/ 120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15" h="191">
                <a:moveTo>
                  <a:pt x="122" y="145"/>
                </a:moveTo>
                <a:lnTo>
                  <a:pt x="76" y="145"/>
                </a:lnTo>
                <a:lnTo>
                  <a:pt x="31" y="191"/>
                </a:lnTo>
                <a:lnTo>
                  <a:pt x="31" y="145"/>
                </a:lnTo>
                <a:lnTo>
                  <a:pt x="0" y="145"/>
                </a:lnTo>
                <a:lnTo>
                  <a:pt x="0" y="0"/>
                </a:lnTo>
                <a:lnTo>
                  <a:pt x="215" y="0"/>
                </a:lnTo>
                <a:lnTo>
                  <a:pt x="215" y="120"/>
                </a:lnTo>
                <a:moveTo>
                  <a:pt x="122" y="145"/>
                </a:moveTo>
                <a:lnTo>
                  <a:pt x="122" y="145"/>
                </a:lnTo>
                <a:moveTo>
                  <a:pt x="122" y="145"/>
                </a:moveTo>
                <a:lnTo>
                  <a:pt x="215" y="145"/>
                </a:lnTo>
                <a:lnTo>
                  <a:pt x="215" y="120"/>
                </a:lnTo>
              </a:path>
            </a:pathLst>
          </a:custGeom>
          <a:noFill/>
          <a:ln w="3175" cap="sq">
            <a:solidFill>
              <a:schemeClr val="accent3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4BCFDD8-F4CB-044A-8ECE-2C700FC9528A}"/>
              </a:ext>
            </a:extLst>
          </p:cNvPr>
          <p:cNvGrpSpPr/>
          <p:nvPr/>
        </p:nvGrpSpPr>
        <p:grpSpPr>
          <a:xfrm>
            <a:off x="10368047" y="3610312"/>
            <a:ext cx="1595479" cy="1728798"/>
            <a:chOff x="609839" y="3686873"/>
            <a:chExt cx="2137149" cy="2505332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27A12AF-98A3-274E-A63F-46138DAC216C}"/>
                </a:ext>
              </a:extLst>
            </p:cNvPr>
            <p:cNvSpPr txBox="1"/>
            <p:nvPr/>
          </p:nvSpPr>
          <p:spPr>
            <a:xfrm flipH="1">
              <a:off x="609839" y="4689110"/>
              <a:ext cx="2137149" cy="15030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82880" tIns="146304" rIns="182880" bIns="146304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1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API Publishers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(provide APIs)</a:t>
              </a:r>
              <a:endParaRPr lang="en-US" sz="1600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42" name="people_7" title="Icon of two people">
              <a:extLst>
                <a:ext uri="{FF2B5EF4-FFF2-40B4-BE49-F238E27FC236}">
                  <a16:creationId xmlns:a16="http://schemas.microsoft.com/office/drawing/2014/main" id="{F0BEDEAF-2605-1348-8F13-0E9D8C6BAB2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flipH="1">
              <a:off x="1229002" y="3686873"/>
              <a:ext cx="898828" cy="981250"/>
            </a:xfrm>
            <a:custGeom>
              <a:avLst/>
              <a:gdLst>
                <a:gd name="T0" fmla="*/ 26 w 316"/>
                <a:gd name="T1" fmla="*/ 200 h 345"/>
                <a:gd name="T2" fmla="*/ 85 w 316"/>
                <a:gd name="T3" fmla="*/ 141 h 345"/>
                <a:gd name="T4" fmla="*/ 144 w 316"/>
                <a:gd name="T5" fmla="*/ 200 h 345"/>
                <a:gd name="T6" fmla="*/ 85 w 316"/>
                <a:gd name="T7" fmla="*/ 259 h 345"/>
                <a:gd name="T8" fmla="*/ 26 w 316"/>
                <a:gd name="T9" fmla="*/ 200 h 345"/>
                <a:gd name="T10" fmla="*/ 172 w 316"/>
                <a:gd name="T11" fmla="*/ 345 h 345"/>
                <a:gd name="T12" fmla="*/ 86 w 316"/>
                <a:gd name="T13" fmla="*/ 259 h 345"/>
                <a:gd name="T14" fmla="*/ 0 w 316"/>
                <a:gd name="T15" fmla="*/ 345 h 345"/>
                <a:gd name="T16" fmla="*/ 229 w 316"/>
                <a:gd name="T17" fmla="*/ 118 h 345"/>
                <a:gd name="T18" fmla="*/ 288 w 316"/>
                <a:gd name="T19" fmla="*/ 59 h 345"/>
                <a:gd name="T20" fmla="*/ 229 w 316"/>
                <a:gd name="T21" fmla="*/ 0 h 345"/>
                <a:gd name="T22" fmla="*/ 170 w 316"/>
                <a:gd name="T23" fmla="*/ 59 h 345"/>
                <a:gd name="T24" fmla="*/ 229 w 316"/>
                <a:gd name="T25" fmla="*/ 118 h 345"/>
                <a:gd name="T26" fmla="*/ 316 w 316"/>
                <a:gd name="T27" fmla="*/ 204 h 345"/>
                <a:gd name="T28" fmla="*/ 230 w 316"/>
                <a:gd name="T29" fmla="*/ 118 h 345"/>
                <a:gd name="T30" fmla="*/ 144 w 316"/>
                <a:gd name="T31" fmla="*/ 204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6" h="345">
                  <a:moveTo>
                    <a:pt x="26" y="200"/>
                  </a:moveTo>
                  <a:cubicBezTo>
                    <a:pt x="26" y="167"/>
                    <a:pt x="52" y="141"/>
                    <a:pt x="85" y="141"/>
                  </a:cubicBezTo>
                  <a:cubicBezTo>
                    <a:pt x="117" y="141"/>
                    <a:pt x="144" y="167"/>
                    <a:pt x="144" y="200"/>
                  </a:cubicBezTo>
                  <a:cubicBezTo>
                    <a:pt x="144" y="233"/>
                    <a:pt x="117" y="259"/>
                    <a:pt x="85" y="259"/>
                  </a:cubicBezTo>
                  <a:cubicBezTo>
                    <a:pt x="52" y="259"/>
                    <a:pt x="26" y="233"/>
                    <a:pt x="26" y="200"/>
                  </a:cubicBezTo>
                  <a:close/>
                  <a:moveTo>
                    <a:pt x="172" y="345"/>
                  </a:moveTo>
                  <a:cubicBezTo>
                    <a:pt x="172" y="298"/>
                    <a:pt x="133" y="259"/>
                    <a:pt x="86" y="259"/>
                  </a:cubicBezTo>
                  <a:cubicBezTo>
                    <a:pt x="38" y="259"/>
                    <a:pt x="0" y="298"/>
                    <a:pt x="0" y="345"/>
                  </a:cubicBezTo>
                  <a:moveTo>
                    <a:pt x="229" y="118"/>
                  </a:moveTo>
                  <a:cubicBezTo>
                    <a:pt x="261" y="118"/>
                    <a:pt x="288" y="92"/>
                    <a:pt x="288" y="59"/>
                  </a:cubicBezTo>
                  <a:cubicBezTo>
                    <a:pt x="288" y="26"/>
                    <a:pt x="261" y="0"/>
                    <a:pt x="229" y="0"/>
                  </a:cubicBezTo>
                  <a:cubicBezTo>
                    <a:pt x="196" y="0"/>
                    <a:pt x="170" y="26"/>
                    <a:pt x="170" y="59"/>
                  </a:cubicBezTo>
                  <a:cubicBezTo>
                    <a:pt x="170" y="92"/>
                    <a:pt x="196" y="118"/>
                    <a:pt x="229" y="118"/>
                  </a:cubicBezTo>
                  <a:close/>
                  <a:moveTo>
                    <a:pt x="316" y="204"/>
                  </a:moveTo>
                  <a:cubicBezTo>
                    <a:pt x="316" y="157"/>
                    <a:pt x="277" y="118"/>
                    <a:pt x="230" y="118"/>
                  </a:cubicBezTo>
                  <a:cubicBezTo>
                    <a:pt x="182" y="118"/>
                    <a:pt x="144" y="157"/>
                    <a:pt x="144" y="204"/>
                  </a:cubicBezTo>
                </a:path>
              </a:pathLst>
            </a:custGeom>
            <a:noFill/>
            <a:ln w="19050" cap="sq">
              <a:solidFill>
                <a:schemeClr val="accent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D83B01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BFF88277-75EB-7E4D-88DC-01E4593BF7A9}"/>
              </a:ext>
            </a:extLst>
          </p:cNvPr>
          <p:cNvSpPr txBox="1"/>
          <p:nvPr/>
        </p:nvSpPr>
        <p:spPr>
          <a:xfrm flipH="1">
            <a:off x="9687313" y="1651543"/>
            <a:ext cx="2417229" cy="1423980"/>
          </a:xfrm>
          <a:prstGeom prst="rect">
            <a:avLst/>
          </a:prstGeom>
          <a:noFill/>
        </p:spPr>
        <p:txBody>
          <a:bodyPr wrap="square" lIns="274320" tIns="146304" rIns="182880" bIns="146304" numCol="1" rtlCol="0">
            <a:spAutoFit/>
          </a:bodyPr>
          <a:lstStyle/>
          <a:p>
            <a:pPr marR="0" indent="0" fontAlgn="auto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latin typeface="+mj-lt"/>
                <a:ea typeface="+mj-ea"/>
                <a:cs typeface="+mj-cs"/>
              </a:rPr>
              <a:t>Abstract</a:t>
            </a:r>
          </a:p>
          <a:p>
            <a:pPr marR="0" indent="0" fontAlgn="auto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latin typeface="+mj-lt"/>
                <a:ea typeface="+mj-ea"/>
                <a:cs typeface="+mj-cs"/>
              </a:rPr>
              <a:t>Secure and protect</a:t>
            </a:r>
          </a:p>
          <a:p>
            <a:pPr marR="0" indent="0" fontAlgn="auto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latin typeface="+mj-lt"/>
                <a:ea typeface="+mj-ea"/>
                <a:cs typeface="+mj-cs"/>
              </a:rPr>
              <a:t>Smarter services</a:t>
            </a:r>
          </a:p>
          <a:p>
            <a:pPr marR="0" indent="0" fontAlgn="auto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latin typeface="+mj-lt"/>
                <a:ea typeface="+mj-ea"/>
                <a:cs typeface="+mj-cs"/>
              </a:rPr>
              <a:t>Manage lifecycle</a:t>
            </a:r>
          </a:p>
          <a:p>
            <a:pPr marR="0" indent="0" fontAlgn="auto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latin typeface="+mj-lt"/>
                <a:ea typeface="+mj-ea"/>
                <a:cs typeface="+mj-cs"/>
              </a:rPr>
              <a:t>Monitor and measure</a:t>
            </a:r>
          </a:p>
        </p:txBody>
      </p:sp>
      <p:sp>
        <p:nvSpPr>
          <p:cNvPr id="43" name="speech_2" title="Icon of a chat bubble">
            <a:extLst>
              <a:ext uri="{FF2B5EF4-FFF2-40B4-BE49-F238E27FC236}">
                <a16:creationId xmlns:a16="http://schemas.microsoft.com/office/drawing/2014/main" id="{D7856260-B387-5F46-BC6B-AF0B564E5D1D}"/>
              </a:ext>
            </a:extLst>
          </p:cNvPr>
          <p:cNvSpPr>
            <a:spLocks noChangeAspect="1" noEditPoints="1"/>
          </p:cNvSpPr>
          <p:nvPr/>
        </p:nvSpPr>
        <p:spPr bwMode="auto">
          <a:xfrm flipH="1">
            <a:off x="9792897" y="1713222"/>
            <a:ext cx="2192459" cy="1673274"/>
          </a:xfrm>
          <a:custGeom>
            <a:avLst/>
            <a:gdLst>
              <a:gd name="T0" fmla="*/ 122 w 215"/>
              <a:gd name="T1" fmla="*/ 145 h 191"/>
              <a:gd name="T2" fmla="*/ 76 w 215"/>
              <a:gd name="T3" fmla="*/ 145 h 191"/>
              <a:gd name="T4" fmla="*/ 31 w 215"/>
              <a:gd name="T5" fmla="*/ 191 h 191"/>
              <a:gd name="T6" fmla="*/ 31 w 215"/>
              <a:gd name="T7" fmla="*/ 145 h 191"/>
              <a:gd name="T8" fmla="*/ 0 w 215"/>
              <a:gd name="T9" fmla="*/ 145 h 191"/>
              <a:gd name="T10" fmla="*/ 0 w 215"/>
              <a:gd name="T11" fmla="*/ 0 h 191"/>
              <a:gd name="T12" fmla="*/ 215 w 215"/>
              <a:gd name="T13" fmla="*/ 0 h 191"/>
              <a:gd name="T14" fmla="*/ 215 w 215"/>
              <a:gd name="T15" fmla="*/ 120 h 191"/>
              <a:gd name="T16" fmla="*/ 122 w 215"/>
              <a:gd name="T17" fmla="*/ 145 h 191"/>
              <a:gd name="T18" fmla="*/ 122 w 215"/>
              <a:gd name="T19" fmla="*/ 145 h 191"/>
              <a:gd name="T20" fmla="*/ 122 w 215"/>
              <a:gd name="T21" fmla="*/ 145 h 191"/>
              <a:gd name="T22" fmla="*/ 215 w 215"/>
              <a:gd name="T23" fmla="*/ 145 h 191"/>
              <a:gd name="T24" fmla="*/ 215 w 215"/>
              <a:gd name="T25" fmla="*/ 120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15" h="191">
                <a:moveTo>
                  <a:pt x="122" y="145"/>
                </a:moveTo>
                <a:lnTo>
                  <a:pt x="76" y="145"/>
                </a:lnTo>
                <a:lnTo>
                  <a:pt x="31" y="191"/>
                </a:lnTo>
                <a:lnTo>
                  <a:pt x="31" y="145"/>
                </a:lnTo>
                <a:lnTo>
                  <a:pt x="0" y="145"/>
                </a:lnTo>
                <a:lnTo>
                  <a:pt x="0" y="0"/>
                </a:lnTo>
                <a:lnTo>
                  <a:pt x="215" y="0"/>
                </a:lnTo>
                <a:lnTo>
                  <a:pt x="215" y="120"/>
                </a:lnTo>
                <a:moveTo>
                  <a:pt x="122" y="145"/>
                </a:moveTo>
                <a:lnTo>
                  <a:pt x="122" y="145"/>
                </a:lnTo>
                <a:moveTo>
                  <a:pt x="122" y="145"/>
                </a:moveTo>
                <a:lnTo>
                  <a:pt x="215" y="145"/>
                </a:lnTo>
                <a:lnTo>
                  <a:pt x="215" y="120"/>
                </a:lnTo>
              </a:path>
            </a:pathLst>
          </a:custGeom>
          <a:noFill/>
          <a:ln w="3175" cap="sq">
            <a:solidFill>
              <a:schemeClr val="accent1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0" name="Down Arrow 69">
            <a:extLst>
              <a:ext uri="{FF2B5EF4-FFF2-40B4-BE49-F238E27FC236}">
                <a16:creationId xmlns:a16="http://schemas.microsoft.com/office/drawing/2014/main" id="{8B430695-5C3A-E94F-91F7-87479A04BBEC}"/>
              </a:ext>
            </a:extLst>
          </p:cNvPr>
          <p:cNvSpPr/>
          <p:nvPr/>
        </p:nvSpPr>
        <p:spPr bwMode="auto">
          <a:xfrm rot="5400000">
            <a:off x="10072813" y="3887261"/>
            <a:ext cx="346056" cy="243544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1" name="Down Arrow 70">
            <a:extLst>
              <a:ext uri="{FF2B5EF4-FFF2-40B4-BE49-F238E27FC236}">
                <a16:creationId xmlns:a16="http://schemas.microsoft.com/office/drawing/2014/main" id="{518D00E5-4808-9941-8E67-D5A08368A21A}"/>
              </a:ext>
            </a:extLst>
          </p:cNvPr>
          <p:cNvSpPr/>
          <p:nvPr/>
        </p:nvSpPr>
        <p:spPr bwMode="auto">
          <a:xfrm rot="16200000">
            <a:off x="1590532" y="3890456"/>
            <a:ext cx="346056" cy="243544"/>
          </a:xfrm>
          <a:prstGeom prst="downArrow">
            <a:avLst/>
          </a:prstGeom>
          <a:solidFill>
            <a:srgbClr val="DB473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2" name="Down Arrow 71">
            <a:extLst>
              <a:ext uri="{FF2B5EF4-FFF2-40B4-BE49-F238E27FC236}">
                <a16:creationId xmlns:a16="http://schemas.microsoft.com/office/drawing/2014/main" id="{EBE2F24E-2BA7-3340-84A7-596A9BD86F76}"/>
              </a:ext>
            </a:extLst>
          </p:cNvPr>
          <p:cNvSpPr/>
          <p:nvPr/>
        </p:nvSpPr>
        <p:spPr bwMode="auto">
          <a:xfrm>
            <a:off x="5872136" y="2335047"/>
            <a:ext cx="346056" cy="243544"/>
          </a:xfrm>
          <a:prstGeom prst="downArrow">
            <a:avLst/>
          </a:prstGeom>
          <a:solidFill>
            <a:srgbClr val="3CBA5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3" name="Down Arrow 72">
            <a:extLst>
              <a:ext uri="{FF2B5EF4-FFF2-40B4-BE49-F238E27FC236}">
                <a16:creationId xmlns:a16="http://schemas.microsoft.com/office/drawing/2014/main" id="{BABE10EF-9012-6841-B273-370C561312AE}"/>
              </a:ext>
            </a:extLst>
          </p:cNvPr>
          <p:cNvSpPr/>
          <p:nvPr/>
        </p:nvSpPr>
        <p:spPr bwMode="auto">
          <a:xfrm>
            <a:off x="5912409" y="5342463"/>
            <a:ext cx="346056" cy="243544"/>
          </a:xfrm>
          <a:prstGeom prst="downArrow">
            <a:avLst/>
          </a:prstGeom>
          <a:solidFill>
            <a:srgbClr val="3CBA5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C9EE833-F80E-134D-A6BB-35D838E9B5EB}"/>
              </a:ext>
            </a:extLst>
          </p:cNvPr>
          <p:cNvSpPr txBox="1"/>
          <p:nvPr/>
        </p:nvSpPr>
        <p:spPr>
          <a:xfrm>
            <a:off x="5014390" y="1208619"/>
            <a:ext cx="216322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Connected experiences</a:t>
            </a:r>
          </a:p>
        </p:txBody>
      </p:sp>
    </p:spTree>
    <p:extLst>
      <p:ext uri="{BB962C8B-B14F-4D97-AF65-F5344CB8AC3E}">
        <p14:creationId xmlns:p14="http://schemas.microsoft.com/office/powerpoint/2010/main" val="112334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500" fill="hold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5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500" fill="hold"/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500" fill="hold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500" fill="hold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4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8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86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4" dur="500" fill="hold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95" dur="500" fill="hold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500" fill="hold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4" dur="500" fill="hold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105" dur="500" fill="hold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106" dur="500" fill="hold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1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4" dur="500" fill="hold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115" dur="500" fill="hold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7" dur="500" fill="hold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1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1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3" grpId="0" animBg="1"/>
      <p:bldP spid="70" grpId="0" animBg="1"/>
      <p:bldP spid="71" grpId="0" animBg="1"/>
      <p:bldP spid="72" grpId="0" animBg="1"/>
      <p:bldP spid="7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6B458-91BC-4240-96AF-473AEDE07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Azure</a:t>
            </a:r>
            <a:endParaRPr lang="en-NL" dirty="0"/>
          </a:p>
        </p:txBody>
      </p:sp>
      <p:pic>
        <p:nvPicPr>
          <p:cNvPr id="3" name="Picture 2" descr="API traffic flow without self-hosted gateways">
            <a:extLst>
              <a:ext uri="{FF2B5EF4-FFF2-40B4-BE49-F238E27FC236}">
                <a16:creationId xmlns:a16="http://schemas.microsoft.com/office/drawing/2014/main" id="{EC2B90A1-9C93-4560-AD44-F8E768265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59707" y="1692622"/>
            <a:ext cx="753478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548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roup 91">
            <a:extLst>
              <a:ext uri="{FF2B5EF4-FFF2-40B4-BE49-F238E27FC236}">
                <a16:creationId xmlns:a16="http://schemas.microsoft.com/office/drawing/2014/main" id="{51912082-578E-4753-B827-70E0F4F53982}"/>
              </a:ext>
            </a:extLst>
          </p:cNvPr>
          <p:cNvGrpSpPr/>
          <p:nvPr/>
        </p:nvGrpSpPr>
        <p:grpSpPr>
          <a:xfrm>
            <a:off x="8173769" y="2790880"/>
            <a:ext cx="2881925" cy="1276240"/>
            <a:chOff x="4655038" y="3497245"/>
            <a:chExt cx="2881925" cy="1276240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8FE369AB-6090-438E-8FAF-199B5512925D}"/>
                </a:ext>
              </a:extLst>
            </p:cNvPr>
            <p:cNvSpPr txBox="1"/>
            <p:nvPr/>
          </p:nvSpPr>
          <p:spPr>
            <a:xfrm>
              <a:off x="5378912" y="3497245"/>
              <a:ext cx="1434175" cy="384721"/>
            </a:xfrm>
            <a:prstGeom prst="rect">
              <a:avLst/>
            </a:prstGeom>
            <a:noFill/>
          </p:spPr>
          <p:txBody>
            <a:bodyPr wrap="none" lIns="91440" tIns="0" rIns="91440" bIns="0" rtlCol="0">
              <a:spAutoFit/>
            </a:bodyPr>
            <a:lstStyle/>
            <a:p>
              <a:pPr algn="ctr">
                <a:defRPr/>
              </a:pPr>
              <a:r>
                <a:rPr lang="en-US" sz="2500" dirty="0"/>
                <a:t>Azure Arc</a:t>
              </a: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026F8DB5-BA55-4651-B776-AEB6C0375266}"/>
                </a:ext>
              </a:extLst>
            </p:cNvPr>
            <p:cNvSpPr/>
            <p:nvPr/>
          </p:nvSpPr>
          <p:spPr>
            <a:xfrm>
              <a:off x="5094851" y="3751342"/>
              <a:ext cx="203183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latin typeface="+mj-lt"/>
                  <a:ea typeface="+mj-ea"/>
                  <a:cs typeface="+mj-cs"/>
                </a:rPr>
                <a:t>Any datacenter, any cloud</a:t>
              </a:r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C821DFA3-11EE-4F6F-82C8-767DE9820E6F}"/>
                </a:ext>
              </a:extLst>
            </p:cNvPr>
            <p:cNvGrpSpPr/>
            <p:nvPr/>
          </p:nvGrpSpPr>
          <p:grpSpPr>
            <a:xfrm>
              <a:off x="4655038" y="4284149"/>
              <a:ext cx="2881925" cy="489336"/>
              <a:chOff x="4655038" y="4318269"/>
              <a:chExt cx="2881925" cy="489336"/>
            </a:xfrm>
          </p:grpSpPr>
          <p:pic>
            <p:nvPicPr>
              <p:cNvPr id="97" name="Graphic 96">
                <a:extLst>
                  <a:ext uri="{FF2B5EF4-FFF2-40B4-BE49-F238E27FC236}">
                    <a16:creationId xmlns:a16="http://schemas.microsoft.com/office/drawing/2014/main" id="{3D75F19A-2901-4585-BCC6-328794B8D1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655038" y="4349471"/>
                <a:ext cx="427959" cy="427958"/>
              </a:xfrm>
              <a:prstGeom prst="rect">
                <a:avLst/>
              </a:prstGeom>
            </p:spPr>
          </p:pic>
          <p:pic>
            <p:nvPicPr>
              <p:cNvPr id="98" name="Graphic 32">
                <a:extLst>
                  <a:ext uri="{FF2B5EF4-FFF2-40B4-BE49-F238E27FC236}">
                    <a16:creationId xmlns:a16="http://schemas.microsoft.com/office/drawing/2014/main" id="{BDF9FF2B-BF88-4559-86B8-CE7E74BF8D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6222487" y="4319297"/>
                <a:ext cx="488308" cy="488308"/>
              </a:xfrm>
              <a:prstGeom prst="rect">
                <a:avLst/>
              </a:prstGeom>
            </p:spPr>
          </p:pic>
          <p:pic>
            <p:nvPicPr>
              <p:cNvPr id="99" name="Graphic 98">
                <a:extLst>
                  <a:ext uri="{FF2B5EF4-FFF2-40B4-BE49-F238E27FC236}">
                    <a16:creationId xmlns:a16="http://schemas.microsoft.com/office/drawing/2014/main" id="{91BAEB8A-6463-49A1-A3BB-933A4ADC7E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048655" y="4319297"/>
                <a:ext cx="488308" cy="488308"/>
              </a:xfrm>
              <a:prstGeom prst="rect">
                <a:avLst/>
              </a:prstGeom>
            </p:spPr>
          </p:pic>
          <p:pic>
            <p:nvPicPr>
              <p:cNvPr id="100" name="Kubernetes" descr="Kubernetes">
                <a:extLst>
                  <a:ext uri="{FF2B5EF4-FFF2-40B4-BE49-F238E27FC236}">
                    <a16:creationId xmlns:a16="http://schemas.microsoft.com/office/drawing/2014/main" id="{6C7C456C-CDF2-4B5F-B704-2673363984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5427077" y="4318269"/>
                <a:ext cx="457550" cy="457550"/>
              </a:xfrm>
              <a:prstGeom prst="rect">
                <a:avLst/>
              </a:prstGeom>
            </p:spPr>
          </p:pic>
        </p:grp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83E1028E-5AA3-447A-949D-E269863D7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Azure </a:t>
            </a:r>
            <a:r>
              <a:rPr lang="nl-NL" dirty="0" err="1"/>
              <a:t>Hybrid</a:t>
            </a:r>
            <a:endParaRPr lang="en-NL" dirty="0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289DDC93-3FC9-429D-B4FD-C066AB1A4EB4}"/>
              </a:ext>
            </a:extLst>
          </p:cNvPr>
          <p:cNvGrpSpPr/>
          <p:nvPr/>
        </p:nvGrpSpPr>
        <p:grpSpPr>
          <a:xfrm>
            <a:off x="4890992" y="2790880"/>
            <a:ext cx="2410015" cy="1297011"/>
            <a:chOff x="8410005" y="3487593"/>
            <a:chExt cx="2410015" cy="1297011"/>
          </a:xfrm>
        </p:grpSpPr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8F54EB36-7A58-4DE3-9A0B-882513F82247}"/>
                </a:ext>
              </a:extLst>
            </p:cNvPr>
            <p:cNvSpPr txBox="1"/>
            <p:nvPr/>
          </p:nvSpPr>
          <p:spPr>
            <a:xfrm>
              <a:off x="8910813" y="3487593"/>
              <a:ext cx="1408399" cy="384721"/>
            </a:xfrm>
            <a:prstGeom prst="rect">
              <a:avLst/>
            </a:prstGeom>
            <a:noFill/>
          </p:spPr>
          <p:txBody>
            <a:bodyPr wrap="none" lIns="91440" tIns="0" rIns="91440" bIns="0" rtlCol="0">
              <a:spAutoFit/>
            </a:bodyPr>
            <a:lstStyle/>
            <a:p>
              <a:pPr algn="ctr">
                <a:defRPr/>
              </a:pPr>
              <a:r>
                <a:rPr lang="en-US" sz="2500" dirty="0"/>
                <a:t>Azure IoT</a:t>
              </a:r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FDE372E2-EE4C-4F79-9289-E5D03B3D445C}"/>
                </a:ext>
              </a:extLst>
            </p:cNvPr>
            <p:cNvGrpSpPr/>
            <p:nvPr/>
          </p:nvGrpSpPr>
          <p:grpSpPr>
            <a:xfrm>
              <a:off x="8410005" y="4274058"/>
              <a:ext cx="2410015" cy="510546"/>
              <a:chOff x="8366269" y="4641175"/>
              <a:chExt cx="2319103" cy="491287"/>
            </a:xfrm>
          </p:grpSpPr>
          <p:pic>
            <p:nvPicPr>
              <p:cNvPr id="89" name="Graphic 88">
                <a:extLst>
                  <a:ext uri="{FF2B5EF4-FFF2-40B4-BE49-F238E27FC236}">
                    <a16:creationId xmlns:a16="http://schemas.microsoft.com/office/drawing/2014/main" id="{30165FD6-CF21-483D-AFE2-EAABDAC4BD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9289395" y="4656862"/>
                <a:ext cx="459913" cy="459911"/>
              </a:xfrm>
              <a:prstGeom prst="rect">
                <a:avLst/>
              </a:prstGeom>
            </p:spPr>
          </p:pic>
          <p:pic>
            <p:nvPicPr>
              <p:cNvPr id="90" name="Graphic 89">
                <a:extLst>
                  <a:ext uri="{FF2B5EF4-FFF2-40B4-BE49-F238E27FC236}">
                    <a16:creationId xmlns:a16="http://schemas.microsoft.com/office/drawing/2014/main" id="{8BC2BF9C-B0ED-4DAC-832D-2B9F6E13C3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10194085" y="4641175"/>
                <a:ext cx="491287" cy="491287"/>
              </a:xfrm>
              <a:prstGeom prst="rect">
                <a:avLst/>
              </a:prstGeom>
            </p:spPr>
          </p:pic>
          <p:pic>
            <p:nvPicPr>
              <p:cNvPr id="91" name="Graphic 90">
                <a:extLst>
                  <a:ext uri="{FF2B5EF4-FFF2-40B4-BE49-F238E27FC236}">
                    <a16:creationId xmlns:a16="http://schemas.microsoft.com/office/drawing/2014/main" id="{A3EC7712-4F39-4674-B707-E9D671981F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p:blipFill>
            <p:spPr>
              <a:xfrm>
                <a:off x="8366269" y="4647645"/>
                <a:ext cx="478348" cy="478348"/>
              </a:xfrm>
              <a:prstGeom prst="rect">
                <a:avLst/>
              </a:prstGeom>
            </p:spPr>
          </p:pic>
        </p:grp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D1A1A5AF-9B6A-4DFE-A117-98AED97599D6}"/>
                </a:ext>
              </a:extLst>
            </p:cNvPr>
            <p:cNvSpPr/>
            <p:nvPr/>
          </p:nvSpPr>
          <p:spPr>
            <a:xfrm>
              <a:off x="8939387" y="3751342"/>
              <a:ext cx="135069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1400" dirty="0">
                  <a:latin typeface="+mj-lt"/>
                  <a:ea typeface="+mj-ea"/>
                  <a:cs typeface="+mj-cs"/>
                </a:rPr>
                <a:t>Any edge device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13DD615C-43B1-4E03-A616-76F29FADF358}"/>
              </a:ext>
            </a:extLst>
          </p:cNvPr>
          <p:cNvGrpSpPr/>
          <p:nvPr/>
        </p:nvGrpSpPr>
        <p:grpSpPr>
          <a:xfrm>
            <a:off x="1540180" y="2831448"/>
            <a:ext cx="2073617" cy="1195104"/>
            <a:chOff x="1540180" y="3497245"/>
            <a:chExt cx="2073617" cy="1195104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812F783C-A1A0-438A-91C8-92404EC40B61}"/>
                </a:ext>
              </a:extLst>
            </p:cNvPr>
            <p:cNvSpPr/>
            <p:nvPr/>
          </p:nvSpPr>
          <p:spPr>
            <a:xfrm>
              <a:off x="1815055" y="3751342"/>
              <a:ext cx="153676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1400" dirty="0">
                  <a:latin typeface="+mj-lt"/>
                  <a:ea typeface="+mj-ea"/>
                  <a:cs typeface="+mj-cs"/>
                </a:rPr>
                <a:t>Integrated systems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BC788F3A-7A9C-4B7B-93C1-508F05DE08F8}"/>
                </a:ext>
              </a:extLst>
            </p:cNvPr>
            <p:cNvSpPr txBox="1"/>
            <p:nvPr/>
          </p:nvSpPr>
          <p:spPr>
            <a:xfrm>
              <a:off x="1731275" y="3497245"/>
              <a:ext cx="1691425" cy="384721"/>
            </a:xfrm>
            <a:prstGeom prst="rect">
              <a:avLst/>
            </a:prstGeom>
            <a:noFill/>
          </p:spPr>
          <p:txBody>
            <a:bodyPr wrap="none" lIns="91440" tIns="0" rIns="9144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500" dirty="0"/>
                <a:t>Azure Stack</a:t>
              </a:r>
            </a:p>
          </p:txBody>
        </p: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3F9A5C9D-8540-4766-A09B-419781ED26A5}"/>
                </a:ext>
              </a:extLst>
            </p:cNvPr>
            <p:cNvGrpSpPr/>
            <p:nvPr/>
          </p:nvGrpSpPr>
          <p:grpSpPr>
            <a:xfrm>
              <a:off x="1540180" y="4204948"/>
              <a:ext cx="2073617" cy="487401"/>
              <a:chOff x="3206776" y="4278461"/>
              <a:chExt cx="2073617" cy="487401"/>
            </a:xfrm>
          </p:grpSpPr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9127F1E8-37F4-4AF9-BD16-A66BDED0243F}"/>
                  </a:ext>
                </a:extLst>
              </p:cNvPr>
              <p:cNvGrpSpPr/>
              <p:nvPr/>
            </p:nvGrpSpPr>
            <p:grpSpPr>
              <a:xfrm>
                <a:off x="4002943" y="4278461"/>
                <a:ext cx="489987" cy="456626"/>
                <a:chOff x="2359869" y="4076771"/>
                <a:chExt cx="730945" cy="681176"/>
              </a:xfrm>
            </p:grpSpPr>
            <p:grpSp>
              <p:nvGrpSpPr>
                <p:cNvPr id="109" name="Group 108">
                  <a:extLst>
                    <a:ext uri="{FF2B5EF4-FFF2-40B4-BE49-F238E27FC236}">
                      <a16:creationId xmlns:a16="http://schemas.microsoft.com/office/drawing/2014/main" id="{7784A12D-06E4-4A64-B5CE-E371CCC949CF}"/>
                    </a:ext>
                  </a:extLst>
                </p:cNvPr>
                <p:cNvGrpSpPr/>
                <p:nvPr/>
              </p:nvGrpSpPr>
              <p:grpSpPr>
                <a:xfrm>
                  <a:off x="2752518" y="4462681"/>
                  <a:ext cx="338296" cy="295266"/>
                  <a:chOff x="-1057937" y="4114455"/>
                  <a:chExt cx="338296" cy="295266"/>
                </a:xfrm>
              </p:grpSpPr>
              <p:grpSp>
                <p:nvGrpSpPr>
                  <p:cNvPr id="112" name="Group 111">
                    <a:extLst>
                      <a:ext uri="{FF2B5EF4-FFF2-40B4-BE49-F238E27FC236}">
                        <a16:creationId xmlns:a16="http://schemas.microsoft.com/office/drawing/2014/main" id="{B51E98AC-91AE-44A8-B26A-3032ECEB7D51}"/>
                      </a:ext>
                    </a:extLst>
                  </p:cNvPr>
                  <p:cNvGrpSpPr/>
                  <p:nvPr/>
                </p:nvGrpSpPr>
                <p:grpSpPr>
                  <a:xfrm>
                    <a:off x="-1057937" y="4321624"/>
                    <a:ext cx="338296" cy="88097"/>
                    <a:chOff x="-1057937" y="4321624"/>
                    <a:chExt cx="338296" cy="88097"/>
                  </a:xfrm>
                </p:grpSpPr>
                <p:sp>
                  <p:nvSpPr>
                    <p:cNvPr id="119" name="Freeform: Shape 118">
                      <a:extLst>
                        <a:ext uri="{FF2B5EF4-FFF2-40B4-BE49-F238E27FC236}">
                          <a16:creationId xmlns:a16="http://schemas.microsoft.com/office/drawing/2014/main" id="{A1891365-BDEF-4734-B66C-19CED46A5A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057937" y="4321624"/>
                      <a:ext cx="338296" cy="88097"/>
                    </a:xfrm>
                    <a:custGeom>
                      <a:avLst/>
                      <a:gdLst>
                        <a:gd name="connsiteX0" fmla="*/ 339250 w 338296"/>
                        <a:gd name="connsiteY0" fmla="*/ 954 h 88096"/>
                        <a:gd name="connsiteX1" fmla="*/ 954 w 338296"/>
                        <a:gd name="connsiteY1" fmla="*/ 954 h 88096"/>
                        <a:gd name="connsiteX2" fmla="*/ 954 w 338296"/>
                        <a:gd name="connsiteY2" fmla="*/ 89372 h 88096"/>
                        <a:gd name="connsiteX3" fmla="*/ 339250 w 338296"/>
                        <a:gd name="connsiteY3" fmla="*/ 89372 h 88096"/>
                        <a:gd name="connsiteX4" fmla="*/ 339250 w 338296"/>
                        <a:gd name="connsiteY4" fmla="*/ 954 h 880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8296" h="88096">
                          <a:moveTo>
                            <a:pt x="339250" y="954"/>
                          </a:moveTo>
                          <a:lnTo>
                            <a:pt x="954" y="954"/>
                          </a:lnTo>
                          <a:lnTo>
                            <a:pt x="954" y="89372"/>
                          </a:lnTo>
                          <a:lnTo>
                            <a:pt x="339250" y="89372"/>
                          </a:lnTo>
                          <a:lnTo>
                            <a:pt x="339250" y="954"/>
                          </a:lnTo>
                          <a:close/>
                        </a:path>
                      </a:pathLst>
                    </a:custGeom>
                    <a:solidFill>
                      <a:srgbClr val="0078D7"/>
                    </a:solidFill>
                    <a:ln w="34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effectLst/>
                        <a:uLnTx/>
                        <a:uFillTx/>
                        <a:latin typeface="Segoe U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20" name="Freeform: Shape 119">
                      <a:extLst>
                        <a:ext uri="{FF2B5EF4-FFF2-40B4-BE49-F238E27FC236}">
                          <a16:creationId xmlns:a16="http://schemas.microsoft.com/office/drawing/2014/main" id="{C3B2E544-E34D-4300-8518-2662052E17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021183" y="4347943"/>
                      <a:ext cx="35239" cy="35239"/>
                    </a:xfrm>
                    <a:custGeom>
                      <a:avLst/>
                      <a:gdLst>
                        <a:gd name="connsiteX0" fmla="*/ 19362 w 35239"/>
                        <a:gd name="connsiteY0" fmla="*/ 37770 h 35238"/>
                        <a:gd name="connsiteX1" fmla="*/ 37770 w 35239"/>
                        <a:gd name="connsiteY1" fmla="*/ 19362 h 35238"/>
                        <a:gd name="connsiteX2" fmla="*/ 19362 w 35239"/>
                        <a:gd name="connsiteY2" fmla="*/ 954 h 35238"/>
                        <a:gd name="connsiteX3" fmla="*/ 954 w 35239"/>
                        <a:gd name="connsiteY3" fmla="*/ 19362 h 35238"/>
                        <a:gd name="connsiteX4" fmla="*/ 19362 w 35239"/>
                        <a:gd name="connsiteY4" fmla="*/ 37770 h 35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239" h="35238">
                          <a:moveTo>
                            <a:pt x="19362" y="37770"/>
                          </a:moveTo>
                          <a:cubicBezTo>
                            <a:pt x="29528" y="37770"/>
                            <a:pt x="37770" y="29528"/>
                            <a:pt x="37770" y="19362"/>
                          </a:cubicBezTo>
                          <a:cubicBezTo>
                            <a:pt x="37770" y="9195"/>
                            <a:pt x="29528" y="954"/>
                            <a:pt x="19362" y="954"/>
                          </a:cubicBezTo>
                          <a:cubicBezTo>
                            <a:pt x="9195" y="954"/>
                            <a:pt x="954" y="9195"/>
                            <a:pt x="954" y="19362"/>
                          </a:cubicBezTo>
                          <a:cubicBezTo>
                            <a:pt x="954" y="29528"/>
                            <a:pt x="9195" y="37770"/>
                            <a:pt x="19362" y="37770"/>
                          </a:cubicBezTo>
                          <a:close/>
                        </a:path>
                      </a:pathLst>
                    </a:custGeom>
                    <a:solidFill>
                      <a:srgbClr val="50E6FF"/>
                    </a:solidFill>
                    <a:ln w="34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effectLst/>
                        <a:uLnTx/>
                        <a:uFillTx/>
                        <a:latin typeface="Segoe UI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13" name="Group 112">
                    <a:extLst>
                      <a:ext uri="{FF2B5EF4-FFF2-40B4-BE49-F238E27FC236}">
                        <a16:creationId xmlns:a16="http://schemas.microsoft.com/office/drawing/2014/main" id="{60B5B154-4717-4F6C-95B9-21F3D62AD5E2}"/>
                      </a:ext>
                    </a:extLst>
                  </p:cNvPr>
                  <p:cNvGrpSpPr/>
                  <p:nvPr/>
                </p:nvGrpSpPr>
                <p:grpSpPr>
                  <a:xfrm>
                    <a:off x="-1057937" y="4218040"/>
                    <a:ext cx="338296" cy="88097"/>
                    <a:chOff x="-1057937" y="4321624"/>
                    <a:chExt cx="338296" cy="88097"/>
                  </a:xfrm>
                </p:grpSpPr>
                <p:sp>
                  <p:nvSpPr>
                    <p:cNvPr id="117" name="Freeform: Shape 116">
                      <a:extLst>
                        <a:ext uri="{FF2B5EF4-FFF2-40B4-BE49-F238E27FC236}">
                          <a16:creationId xmlns:a16="http://schemas.microsoft.com/office/drawing/2014/main" id="{BDA80519-37C3-486E-9D7D-4277A2F9B2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057937" y="4321624"/>
                      <a:ext cx="338296" cy="88097"/>
                    </a:xfrm>
                    <a:custGeom>
                      <a:avLst/>
                      <a:gdLst>
                        <a:gd name="connsiteX0" fmla="*/ 339250 w 338296"/>
                        <a:gd name="connsiteY0" fmla="*/ 954 h 88096"/>
                        <a:gd name="connsiteX1" fmla="*/ 954 w 338296"/>
                        <a:gd name="connsiteY1" fmla="*/ 954 h 88096"/>
                        <a:gd name="connsiteX2" fmla="*/ 954 w 338296"/>
                        <a:gd name="connsiteY2" fmla="*/ 89372 h 88096"/>
                        <a:gd name="connsiteX3" fmla="*/ 339250 w 338296"/>
                        <a:gd name="connsiteY3" fmla="*/ 89372 h 88096"/>
                        <a:gd name="connsiteX4" fmla="*/ 339250 w 338296"/>
                        <a:gd name="connsiteY4" fmla="*/ 954 h 880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8296" h="88096">
                          <a:moveTo>
                            <a:pt x="339250" y="954"/>
                          </a:moveTo>
                          <a:lnTo>
                            <a:pt x="954" y="954"/>
                          </a:lnTo>
                          <a:lnTo>
                            <a:pt x="954" y="89372"/>
                          </a:lnTo>
                          <a:lnTo>
                            <a:pt x="339250" y="89372"/>
                          </a:lnTo>
                          <a:lnTo>
                            <a:pt x="339250" y="954"/>
                          </a:lnTo>
                          <a:close/>
                        </a:path>
                      </a:pathLst>
                    </a:custGeom>
                    <a:solidFill>
                      <a:srgbClr val="0078D7"/>
                    </a:solidFill>
                    <a:ln w="34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effectLst/>
                        <a:uLnTx/>
                        <a:uFillTx/>
                        <a:latin typeface="Segoe U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8" name="Freeform: Shape 117">
                      <a:extLst>
                        <a:ext uri="{FF2B5EF4-FFF2-40B4-BE49-F238E27FC236}">
                          <a16:creationId xmlns:a16="http://schemas.microsoft.com/office/drawing/2014/main" id="{D90EE0B5-B143-4819-ACE1-5D34883601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021183" y="4347943"/>
                      <a:ext cx="35239" cy="35239"/>
                    </a:xfrm>
                    <a:custGeom>
                      <a:avLst/>
                      <a:gdLst>
                        <a:gd name="connsiteX0" fmla="*/ 19362 w 35239"/>
                        <a:gd name="connsiteY0" fmla="*/ 37770 h 35238"/>
                        <a:gd name="connsiteX1" fmla="*/ 37770 w 35239"/>
                        <a:gd name="connsiteY1" fmla="*/ 19362 h 35238"/>
                        <a:gd name="connsiteX2" fmla="*/ 19362 w 35239"/>
                        <a:gd name="connsiteY2" fmla="*/ 954 h 35238"/>
                        <a:gd name="connsiteX3" fmla="*/ 954 w 35239"/>
                        <a:gd name="connsiteY3" fmla="*/ 19362 h 35238"/>
                        <a:gd name="connsiteX4" fmla="*/ 19362 w 35239"/>
                        <a:gd name="connsiteY4" fmla="*/ 37770 h 35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239" h="35238">
                          <a:moveTo>
                            <a:pt x="19362" y="37770"/>
                          </a:moveTo>
                          <a:cubicBezTo>
                            <a:pt x="29528" y="37770"/>
                            <a:pt x="37770" y="29528"/>
                            <a:pt x="37770" y="19362"/>
                          </a:cubicBezTo>
                          <a:cubicBezTo>
                            <a:pt x="37770" y="9195"/>
                            <a:pt x="29528" y="954"/>
                            <a:pt x="19362" y="954"/>
                          </a:cubicBezTo>
                          <a:cubicBezTo>
                            <a:pt x="9195" y="954"/>
                            <a:pt x="954" y="9195"/>
                            <a:pt x="954" y="19362"/>
                          </a:cubicBezTo>
                          <a:cubicBezTo>
                            <a:pt x="954" y="29528"/>
                            <a:pt x="9195" y="37770"/>
                            <a:pt x="19362" y="37770"/>
                          </a:cubicBezTo>
                          <a:close/>
                        </a:path>
                      </a:pathLst>
                    </a:custGeom>
                    <a:solidFill>
                      <a:srgbClr val="50E6FF"/>
                    </a:solidFill>
                    <a:ln w="34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effectLst/>
                        <a:uLnTx/>
                        <a:uFillTx/>
                        <a:latin typeface="Segoe UI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14" name="Group 113">
                    <a:extLst>
                      <a:ext uri="{FF2B5EF4-FFF2-40B4-BE49-F238E27FC236}">
                        <a16:creationId xmlns:a16="http://schemas.microsoft.com/office/drawing/2014/main" id="{ACEE0AD2-8B53-4133-A5CE-DCCB49D8B59C}"/>
                      </a:ext>
                    </a:extLst>
                  </p:cNvPr>
                  <p:cNvGrpSpPr/>
                  <p:nvPr/>
                </p:nvGrpSpPr>
                <p:grpSpPr>
                  <a:xfrm>
                    <a:off x="-1057937" y="4114455"/>
                    <a:ext cx="338296" cy="88097"/>
                    <a:chOff x="-1057937" y="4321624"/>
                    <a:chExt cx="338296" cy="88097"/>
                  </a:xfrm>
                </p:grpSpPr>
                <p:sp>
                  <p:nvSpPr>
                    <p:cNvPr id="115" name="Freeform: Shape 114">
                      <a:extLst>
                        <a:ext uri="{FF2B5EF4-FFF2-40B4-BE49-F238E27FC236}">
                          <a16:creationId xmlns:a16="http://schemas.microsoft.com/office/drawing/2014/main" id="{685223BF-DFE7-4902-9AC6-B2F691C40B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057937" y="4321624"/>
                      <a:ext cx="338296" cy="88097"/>
                    </a:xfrm>
                    <a:custGeom>
                      <a:avLst/>
                      <a:gdLst>
                        <a:gd name="connsiteX0" fmla="*/ 339250 w 338296"/>
                        <a:gd name="connsiteY0" fmla="*/ 954 h 88096"/>
                        <a:gd name="connsiteX1" fmla="*/ 954 w 338296"/>
                        <a:gd name="connsiteY1" fmla="*/ 954 h 88096"/>
                        <a:gd name="connsiteX2" fmla="*/ 954 w 338296"/>
                        <a:gd name="connsiteY2" fmla="*/ 89372 h 88096"/>
                        <a:gd name="connsiteX3" fmla="*/ 339250 w 338296"/>
                        <a:gd name="connsiteY3" fmla="*/ 89372 h 88096"/>
                        <a:gd name="connsiteX4" fmla="*/ 339250 w 338296"/>
                        <a:gd name="connsiteY4" fmla="*/ 954 h 880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8296" h="88096">
                          <a:moveTo>
                            <a:pt x="339250" y="954"/>
                          </a:moveTo>
                          <a:lnTo>
                            <a:pt x="954" y="954"/>
                          </a:lnTo>
                          <a:lnTo>
                            <a:pt x="954" y="89372"/>
                          </a:lnTo>
                          <a:lnTo>
                            <a:pt x="339250" y="89372"/>
                          </a:lnTo>
                          <a:lnTo>
                            <a:pt x="339250" y="954"/>
                          </a:lnTo>
                          <a:close/>
                        </a:path>
                      </a:pathLst>
                    </a:custGeom>
                    <a:solidFill>
                      <a:srgbClr val="0078D7"/>
                    </a:solidFill>
                    <a:ln w="34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effectLst/>
                        <a:uLnTx/>
                        <a:uFillTx/>
                        <a:latin typeface="Segoe U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6" name="Freeform: Shape 115">
                      <a:extLst>
                        <a:ext uri="{FF2B5EF4-FFF2-40B4-BE49-F238E27FC236}">
                          <a16:creationId xmlns:a16="http://schemas.microsoft.com/office/drawing/2014/main" id="{A94985E8-90A7-4DCB-B9E7-0B39DBE76C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021183" y="4347943"/>
                      <a:ext cx="35239" cy="35239"/>
                    </a:xfrm>
                    <a:custGeom>
                      <a:avLst/>
                      <a:gdLst>
                        <a:gd name="connsiteX0" fmla="*/ 19362 w 35239"/>
                        <a:gd name="connsiteY0" fmla="*/ 37770 h 35238"/>
                        <a:gd name="connsiteX1" fmla="*/ 37770 w 35239"/>
                        <a:gd name="connsiteY1" fmla="*/ 19362 h 35238"/>
                        <a:gd name="connsiteX2" fmla="*/ 19362 w 35239"/>
                        <a:gd name="connsiteY2" fmla="*/ 954 h 35238"/>
                        <a:gd name="connsiteX3" fmla="*/ 954 w 35239"/>
                        <a:gd name="connsiteY3" fmla="*/ 19362 h 35238"/>
                        <a:gd name="connsiteX4" fmla="*/ 19362 w 35239"/>
                        <a:gd name="connsiteY4" fmla="*/ 37770 h 35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239" h="35238">
                          <a:moveTo>
                            <a:pt x="19362" y="37770"/>
                          </a:moveTo>
                          <a:cubicBezTo>
                            <a:pt x="29528" y="37770"/>
                            <a:pt x="37770" y="29528"/>
                            <a:pt x="37770" y="19362"/>
                          </a:cubicBezTo>
                          <a:cubicBezTo>
                            <a:pt x="37770" y="9195"/>
                            <a:pt x="29528" y="954"/>
                            <a:pt x="19362" y="954"/>
                          </a:cubicBezTo>
                          <a:cubicBezTo>
                            <a:pt x="9195" y="954"/>
                            <a:pt x="954" y="9195"/>
                            <a:pt x="954" y="19362"/>
                          </a:cubicBezTo>
                          <a:cubicBezTo>
                            <a:pt x="954" y="29528"/>
                            <a:pt x="9195" y="37770"/>
                            <a:pt x="19362" y="37770"/>
                          </a:cubicBezTo>
                          <a:close/>
                        </a:path>
                      </a:pathLst>
                    </a:custGeom>
                    <a:solidFill>
                      <a:srgbClr val="50E6FF"/>
                    </a:solidFill>
                    <a:ln w="34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effectLst/>
                        <a:uLnTx/>
                        <a:uFillTx/>
                        <a:latin typeface="Segoe UI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110" name="Oval 15">
                  <a:extLst>
                    <a:ext uri="{FF2B5EF4-FFF2-40B4-BE49-F238E27FC236}">
                      <a16:creationId xmlns:a16="http://schemas.microsoft.com/office/drawing/2014/main" id="{A857D0B0-E47B-4DF2-A7F3-F3472EB39CBC}"/>
                    </a:ext>
                  </a:extLst>
                </p:cNvPr>
                <p:cNvSpPr/>
                <p:nvPr/>
              </p:nvSpPr>
              <p:spPr bwMode="auto">
                <a:xfrm>
                  <a:off x="2577306" y="4327309"/>
                  <a:ext cx="175143" cy="175143"/>
                </a:xfrm>
                <a:custGeom>
                  <a:avLst/>
                  <a:gdLst>
                    <a:gd name="connsiteX0" fmla="*/ 0 w 259556"/>
                    <a:gd name="connsiteY0" fmla="*/ 129778 h 259556"/>
                    <a:gd name="connsiteX1" fmla="*/ 129778 w 259556"/>
                    <a:gd name="connsiteY1" fmla="*/ 0 h 259556"/>
                    <a:gd name="connsiteX2" fmla="*/ 259556 w 259556"/>
                    <a:gd name="connsiteY2" fmla="*/ 129778 h 259556"/>
                    <a:gd name="connsiteX3" fmla="*/ 129778 w 259556"/>
                    <a:gd name="connsiteY3" fmla="*/ 259556 h 259556"/>
                    <a:gd name="connsiteX4" fmla="*/ 0 w 259556"/>
                    <a:gd name="connsiteY4" fmla="*/ 129778 h 259556"/>
                    <a:gd name="connsiteX0" fmla="*/ 259556 w 350996"/>
                    <a:gd name="connsiteY0" fmla="*/ 129778 h 259556"/>
                    <a:gd name="connsiteX1" fmla="*/ 129778 w 350996"/>
                    <a:gd name="connsiteY1" fmla="*/ 259556 h 259556"/>
                    <a:gd name="connsiteX2" fmla="*/ 0 w 350996"/>
                    <a:gd name="connsiteY2" fmla="*/ 129778 h 259556"/>
                    <a:gd name="connsiteX3" fmla="*/ 129778 w 350996"/>
                    <a:gd name="connsiteY3" fmla="*/ 0 h 259556"/>
                    <a:gd name="connsiteX4" fmla="*/ 350996 w 350996"/>
                    <a:gd name="connsiteY4" fmla="*/ 221218 h 259556"/>
                    <a:gd name="connsiteX0" fmla="*/ 259556 w 365232"/>
                    <a:gd name="connsiteY0" fmla="*/ 129778 h 259556"/>
                    <a:gd name="connsiteX1" fmla="*/ 129778 w 365232"/>
                    <a:gd name="connsiteY1" fmla="*/ 259556 h 259556"/>
                    <a:gd name="connsiteX2" fmla="*/ 0 w 365232"/>
                    <a:gd name="connsiteY2" fmla="*/ 129778 h 259556"/>
                    <a:gd name="connsiteX3" fmla="*/ 129778 w 365232"/>
                    <a:gd name="connsiteY3" fmla="*/ 0 h 259556"/>
                    <a:gd name="connsiteX4" fmla="*/ 350996 w 365232"/>
                    <a:gd name="connsiteY4" fmla="*/ 221218 h 259556"/>
                    <a:gd name="connsiteX5" fmla="*/ 342900 w 365232"/>
                    <a:gd name="connsiteY5" fmla="*/ 214312 h 259556"/>
                    <a:gd name="connsiteX0" fmla="*/ 259556 w 350996"/>
                    <a:gd name="connsiteY0" fmla="*/ 129778 h 259556"/>
                    <a:gd name="connsiteX1" fmla="*/ 129778 w 350996"/>
                    <a:gd name="connsiteY1" fmla="*/ 259556 h 259556"/>
                    <a:gd name="connsiteX2" fmla="*/ 0 w 350996"/>
                    <a:gd name="connsiteY2" fmla="*/ 129778 h 259556"/>
                    <a:gd name="connsiteX3" fmla="*/ 129778 w 350996"/>
                    <a:gd name="connsiteY3" fmla="*/ 0 h 259556"/>
                    <a:gd name="connsiteX4" fmla="*/ 350996 w 350996"/>
                    <a:gd name="connsiteY4" fmla="*/ 221218 h 259556"/>
                    <a:gd name="connsiteX0" fmla="*/ 259556 w 259556"/>
                    <a:gd name="connsiteY0" fmla="*/ 129778 h 259556"/>
                    <a:gd name="connsiteX1" fmla="*/ 129778 w 259556"/>
                    <a:gd name="connsiteY1" fmla="*/ 259556 h 259556"/>
                    <a:gd name="connsiteX2" fmla="*/ 0 w 259556"/>
                    <a:gd name="connsiteY2" fmla="*/ 129778 h 259556"/>
                    <a:gd name="connsiteX3" fmla="*/ 129778 w 259556"/>
                    <a:gd name="connsiteY3" fmla="*/ 0 h 259556"/>
                    <a:gd name="connsiteX0" fmla="*/ 129778 w 129778"/>
                    <a:gd name="connsiteY0" fmla="*/ 259556 h 259556"/>
                    <a:gd name="connsiteX1" fmla="*/ 0 w 129778"/>
                    <a:gd name="connsiteY1" fmla="*/ 129778 h 259556"/>
                    <a:gd name="connsiteX2" fmla="*/ 129778 w 129778"/>
                    <a:gd name="connsiteY2" fmla="*/ 0 h 259556"/>
                    <a:gd name="connsiteX0" fmla="*/ 129778 w 129778"/>
                    <a:gd name="connsiteY0" fmla="*/ 129778 h 129778"/>
                    <a:gd name="connsiteX1" fmla="*/ 0 w 129778"/>
                    <a:gd name="connsiteY1" fmla="*/ 0 h 129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9778" h="129778">
                      <a:moveTo>
                        <a:pt x="129778" y="129778"/>
                      </a:moveTo>
                      <a:cubicBezTo>
                        <a:pt x="58104" y="129778"/>
                        <a:pt x="0" y="71674"/>
                        <a:pt x="0" y="0"/>
                      </a:cubicBezTo>
                    </a:path>
                  </a:pathLst>
                </a:custGeom>
                <a:noFill/>
                <a:ln>
                  <a:solidFill>
                    <a:srgbClr val="50E6FF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err="1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99F20259-364B-46A8-8418-B35FB6A400FC}"/>
                    </a:ext>
                  </a:extLst>
                </p:cNvPr>
                <p:cNvSpPr/>
                <p:nvPr/>
              </p:nvSpPr>
              <p:spPr>
                <a:xfrm>
                  <a:off x="2359869" y="4076771"/>
                  <a:ext cx="427088" cy="302735"/>
                </a:xfrm>
                <a:custGeom>
                  <a:avLst/>
                  <a:gdLst>
                    <a:gd name="connsiteX0" fmla="*/ 427089 w 427088"/>
                    <a:gd name="connsiteY0" fmla="*/ 207892 h 302734"/>
                    <a:gd name="connsiteX1" fmla="*/ 343754 w 427088"/>
                    <a:gd name="connsiteY1" fmla="*/ 115665 h 302734"/>
                    <a:gd name="connsiteX2" fmla="*/ 219261 w 427088"/>
                    <a:gd name="connsiteY2" fmla="*/ 65 h 302734"/>
                    <a:gd name="connsiteX3" fmla="*/ 100103 w 427088"/>
                    <a:gd name="connsiteY3" fmla="*/ 80858 h 302734"/>
                    <a:gd name="connsiteX4" fmla="*/ 0 w 427088"/>
                    <a:gd name="connsiteY4" fmla="*/ 191123 h 302734"/>
                    <a:gd name="connsiteX5" fmla="*/ 120174 w 427088"/>
                    <a:gd name="connsiteY5" fmla="*/ 302659 h 302734"/>
                    <a:gd name="connsiteX6" fmla="*/ 130845 w 427088"/>
                    <a:gd name="connsiteY6" fmla="*/ 302659 h 302734"/>
                    <a:gd name="connsiteX7" fmla="*/ 325462 w 427088"/>
                    <a:gd name="connsiteY7" fmla="*/ 302659 h 302734"/>
                    <a:gd name="connsiteX8" fmla="*/ 330797 w 427088"/>
                    <a:gd name="connsiteY8" fmla="*/ 302659 h 302734"/>
                    <a:gd name="connsiteX9" fmla="*/ 427089 w 427088"/>
                    <a:gd name="connsiteY9" fmla="*/ 207892 h 302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7088" h="302734">
                      <a:moveTo>
                        <a:pt x="427089" y="207892"/>
                      </a:moveTo>
                      <a:cubicBezTo>
                        <a:pt x="425737" y="160852"/>
                        <a:pt x="390417" y="121762"/>
                        <a:pt x="343754" y="115665"/>
                      </a:cubicBezTo>
                      <a:cubicBezTo>
                        <a:pt x="341000" y="49502"/>
                        <a:pt x="285446" y="-2084"/>
                        <a:pt x="219261" y="65"/>
                      </a:cubicBezTo>
                      <a:cubicBezTo>
                        <a:pt x="166395" y="-1106"/>
                        <a:pt x="118581" y="31313"/>
                        <a:pt x="100103" y="80858"/>
                      </a:cubicBezTo>
                      <a:cubicBezTo>
                        <a:pt x="43983" y="87656"/>
                        <a:pt x="1356" y="134610"/>
                        <a:pt x="0" y="191123"/>
                      </a:cubicBezTo>
                      <a:cubicBezTo>
                        <a:pt x="2479" y="255064"/>
                        <a:pt x="56225" y="304948"/>
                        <a:pt x="120174" y="302659"/>
                      </a:cubicBezTo>
                      <a:lnTo>
                        <a:pt x="130845" y="302659"/>
                      </a:lnTo>
                      <a:lnTo>
                        <a:pt x="325462" y="302659"/>
                      </a:lnTo>
                      <a:lnTo>
                        <a:pt x="330797" y="302659"/>
                      </a:lnTo>
                      <a:cubicBezTo>
                        <a:pt x="383277" y="302395"/>
                        <a:pt x="425989" y="260359"/>
                        <a:pt x="427089" y="20789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49CEC"/>
                    </a:gs>
                    <a:gs pos="100000">
                      <a:srgbClr val="2287DE"/>
                    </a:gs>
                  </a:gsLst>
                  <a:lin ang="5400000" scaled="1"/>
                  <a:tileRect/>
                </a:gra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pic>
            <p:nvPicPr>
              <p:cNvPr id="107" name="Graphic 106">
                <a:extLst>
                  <a:ext uri="{FF2B5EF4-FFF2-40B4-BE49-F238E27FC236}">
                    <a16:creationId xmlns:a16="http://schemas.microsoft.com/office/drawing/2014/main" id="{B078BB1A-EF0E-414E-99B0-98DBF1A45C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3206776" y="4291202"/>
                <a:ext cx="474662" cy="474660"/>
              </a:xfrm>
              <a:prstGeom prst="rect">
                <a:avLst/>
              </a:prstGeom>
            </p:spPr>
          </p:pic>
          <p:pic>
            <p:nvPicPr>
              <p:cNvPr id="108" name="Graphic 107">
                <a:extLst>
                  <a:ext uri="{FF2B5EF4-FFF2-40B4-BE49-F238E27FC236}">
                    <a16:creationId xmlns:a16="http://schemas.microsoft.com/office/drawing/2014/main" id="{F12411AD-5414-493D-BC59-2755C975E0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tretch>
                <a:fillRect/>
              </a:stretch>
            </p:blipFill>
            <p:spPr>
              <a:xfrm>
                <a:off x="4891587" y="4351547"/>
                <a:ext cx="388806" cy="38880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017981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C860CB44-7683-4C69-9B6B-6740244F0727}"/>
              </a:ext>
            </a:extLst>
          </p:cNvPr>
          <p:cNvGrpSpPr/>
          <p:nvPr/>
        </p:nvGrpSpPr>
        <p:grpSpPr>
          <a:xfrm>
            <a:off x="8919780" y="2616324"/>
            <a:ext cx="2692084" cy="1625352"/>
            <a:chOff x="8919780" y="2592834"/>
            <a:chExt cx="2692084" cy="1625352"/>
          </a:xfrm>
        </p:grpSpPr>
        <p:grpSp>
          <p:nvGrpSpPr>
            <p:cNvPr id="161" name="Graphic 252" descr="manage, cloud-based hardware, security">
              <a:extLst>
                <a:ext uri="{FF2B5EF4-FFF2-40B4-BE49-F238E27FC236}">
                  <a16:creationId xmlns:a16="http://schemas.microsoft.com/office/drawing/2014/main" id="{43FDF2E3-B80E-4D50-A44A-6AFE52532108}"/>
                </a:ext>
              </a:extLst>
            </p:cNvPr>
            <p:cNvGrpSpPr/>
            <p:nvPr/>
          </p:nvGrpSpPr>
          <p:grpSpPr>
            <a:xfrm>
              <a:off x="9917779" y="2592834"/>
              <a:ext cx="696088" cy="700790"/>
              <a:chOff x="4477326" y="5668469"/>
              <a:chExt cx="397725" cy="400412"/>
            </a:xfrm>
          </p:grpSpPr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0F07C82B-9360-47B5-8A4A-5875F0A2C356}"/>
                  </a:ext>
                </a:extLst>
              </p:cNvPr>
              <p:cNvSpPr/>
              <p:nvPr/>
            </p:nvSpPr>
            <p:spPr>
              <a:xfrm>
                <a:off x="4477326" y="5733854"/>
                <a:ext cx="82947" cy="124420"/>
              </a:xfrm>
              <a:custGeom>
                <a:avLst/>
                <a:gdLst>
                  <a:gd name="connsiteX0" fmla="*/ 52441 w 82947"/>
                  <a:gd name="connsiteY0" fmla="*/ 1328 h 124419"/>
                  <a:gd name="connsiteX1" fmla="*/ 1328 w 82947"/>
                  <a:gd name="connsiteY1" fmla="*/ 124264 h 124419"/>
                  <a:gd name="connsiteX2" fmla="*/ 43922 w 82947"/>
                  <a:gd name="connsiteY2" fmla="*/ 124264 h 124419"/>
                  <a:gd name="connsiteX3" fmla="*/ 82396 w 82947"/>
                  <a:gd name="connsiteY3" fmla="*/ 31294 h 124419"/>
                  <a:gd name="connsiteX4" fmla="*/ 52441 w 82947"/>
                  <a:gd name="connsiteY4" fmla="*/ 1328 h 1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947" h="124419">
                    <a:moveTo>
                      <a:pt x="52441" y="1328"/>
                    </a:moveTo>
                    <a:cubicBezTo>
                      <a:pt x="22695" y="34228"/>
                      <a:pt x="3842" y="77046"/>
                      <a:pt x="1328" y="124264"/>
                    </a:cubicBezTo>
                    <a:lnTo>
                      <a:pt x="43922" y="124264"/>
                    </a:lnTo>
                    <a:cubicBezTo>
                      <a:pt x="46296" y="88780"/>
                      <a:pt x="60401" y="56510"/>
                      <a:pt x="82396" y="31294"/>
                    </a:cubicBezTo>
                    <a:lnTo>
                      <a:pt x="52441" y="1328"/>
                    </a:lnTo>
                    <a:close/>
                  </a:path>
                </a:pathLst>
              </a:custGeom>
              <a:solidFill>
                <a:srgbClr val="50E6FF"/>
              </a:solidFill>
              <a:ln w="40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64685136-55ED-4A39-AD60-22A611222023}"/>
                  </a:ext>
                </a:extLst>
              </p:cNvPr>
              <p:cNvSpPr/>
              <p:nvPr/>
            </p:nvSpPr>
            <p:spPr>
              <a:xfrm>
                <a:off x="4543450" y="5985934"/>
                <a:ext cx="124421" cy="82947"/>
              </a:xfrm>
              <a:custGeom>
                <a:avLst/>
                <a:gdLst>
                  <a:gd name="connsiteX0" fmla="*/ 1328 w 124420"/>
                  <a:gd name="connsiteY0" fmla="*/ 31224 h 82946"/>
                  <a:gd name="connsiteX1" fmla="*/ 124222 w 124420"/>
                  <a:gd name="connsiteY1" fmla="*/ 81725 h 82946"/>
                  <a:gd name="connsiteX2" fmla="*/ 124222 w 124420"/>
                  <a:gd name="connsiteY2" fmla="*/ 39955 h 82946"/>
                  <a:gd name="connsiteX3" fmla="*/ 31214 w 124420"/>
                  <a:gd name="connsiteY3" fmla="*/ 1328 h 82946"/>
                  <a:gd name="connsiteX4" fmla="*/ 1328 w 124420"/>
                  <a:gd name="connsiteY4" fmla="*/ 31224 h 8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420" h="82946">
                    <a:moveTo>
                      <a:pt x="1328" y="31224"/>
                    </a:moveTo>
                    <a:cubicBezTo>
                      <a:pt x="34286" y="60701"/>
                      <a:pt x="77089" y="79420"/>
                      <a:pt x="124222" y="81725"/>
                    </a:cubicBezTo>
                    <a:lnTo>
                      <a:pt x="124222" y="39955"/>
                    </a:lnTo>
                    <a:cubicBezTo>
                      <a:pt x="88680" y="37580"/>
                      <a:pt x="56421" y="23401"/>
                      <a:pt x="31214" y="1328"/>
                    </a:cubicBezTo>
                    <a:lnTo>
                      <a:pt x="1328" y="31224"/>
                    </a:lnTo>
                    <a:close/>
                  </a:path>
                </a:pathLst>
              </a:custGeom>
              <a:solidFill>
                <a:srgbClr val="0078D4"/>
              </a:solidFill>
              <a:ln w="40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CE2BE89-3DCD-4D7C-B801-D49B087E764B}"/>
                  </a:ext>
                </a:extLst>
              </p:cNvPr>
              <p:cNvSpPr/>
              <p:nvPr/>
            </p:nvSpPr>
            <p:spPr>
              <a:xfrm>
                <a:off x="4477326" y="5877812"/>
                <a:ext cx="82947" cy="124420"/>
              </a:xfrm>
              <a:custGeom>
                <a:avLst/>
                <a:gdLst>
                  <a:gd name="connsiteX0" fmla="*/ 1328 w 82947"/>
                  <a:gd name="connsiteY0" fmla="*/ 1328 h 124419"/>
                  <a:gd name="connsiteX1" fmla="*/ 52301 w 82947"/>
                  <a:gd name="connsiteY1" fmla="*/ 124264 h 124419"/>
                  <a:gd name="connsiteX2" fmla="*/ 82256 w 82947"/>
                  <a:gd name="connsiteY2" fmla="*/ 94298 h 124419"/>
                  <a:gd name="connsiteX3" fmla="*/ 43922 w 82947"/>
                  <a:gd name="connsiteY3" fmla="*/ 1328 h 124419"/>
                  <a:gd name="connsiteX4" fmla="*/ 1328 w 82947"/>
                  <a:gd name="connsiteY4" fmla="*/ 1328 h 1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947" h="124419">
                    <a:moveTo>
                      <a:pt x="1328" y="1328"/>
                    </a:moveTo>
                    <a:cubicBezTo>
                      <a:pt x="3772" y="48547"/>
                      <a:pt x="22625" y="91365"/>
                      <a:pt x="52301" y="124264"/>
                    </a:cubicBezTo>
                    <a:lnTo>
                      <a:pt x="82256" y="94298"/>
                    </a:lnTo>
                    <a:cubicBezTo>
                      <a:pt x="60331" y="69083"/>
                      <a:pt x="46296" y="36812"/>
                      <a:pt x="43922" y="1328"/>
                    </a:cubicBezTo>
                    <a:lnTo>
                      <a:pt x="1328" y="1328"/>
                    </a:lnTo>
                    <a:close/>
                  </a:path>
                </a:pathLst>
              </a:custGeom>
              <a:solidFill>
                <a:srgbClr val="0078D4"/>
              </a:solidFill>
              <a:ln w="40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F543E078-9471-4E55-A585-AF9976DA8DA0}"/>
                  </a:ext>
                </a:extLst>
              </p:cNvPr>
              <p:cNvSpPr/>
              <p:nvPr/>
            </p:nvSpPr>
            <p:spPr>
              <a:xfrm>
                <a:off x="4795522" y="5734615"/>
                <a:ext cx="78800" cy="124420"/>
              </a:xfrm>
              <a:custGeom>
                <a:avLst/>
                <a:gdLst>
                  <a:gd name="connsiteX0" fmla="*/ 30306 w 78799"/>
                  <a:gd name="connsiteY0" fmla="*/ 1328 h 124419"/>
                  <a:gd name="connsiteX1" fmla="*/ 1328 w 78799"/>
                  <a:gd name="connsiteY1" fmla="*/ 30316 h 124419"/>
                  <a:gd name="connsiteX2" fmla="*/ 39942 w 78799"/>
                  <a:gd name="connsiteY2" fmla="*/ 123496 h 124419"/>
                  <a:gd name="connsiteX3" fmla="*/ 80720 w 78799"/>
                  <a:gd name="connsiteY3" fmla="*/ 123496 h 124419"/>
                  <a:gd name="connsiteX4" fmla="*/ 30306 w 78799"/>
                  <a:gd name="connsiteY4" fmla="*/ 1328 h 1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799" h="124419">
                    <a:moveTo>
                      <a:pt x="30306" y="1328"/>
                    </a:moveTo>
                    <a:lnTo>
                      <a:pt x="1328" y="30316"/>
                    </a:lnTo>
                    <a:cubicBezTo>
                      <a:pt x="23463" y="55532"/>
                      <a:pt x="37638" y="87873"/>
                      <a:pt x="39942" y="123496"/>
                    </a:cubicBezTo>
                    <a:lnTo>
                      <a:pt x="80720" y="123496"/>
                    </a:lnTo>
                    <a:cubicBezTo>
                      <a:pt x="78276" y="76627"/>
                      <a:pt x="59633" y="34088"/>
                      <a:pt x="30306" y="1328"/>
                    </a:cubicBezTo>
                    <a:close/>
                  </a:path>
                </a:pathLst>
              </a:custGeom>
              <a:solidFill>
                <a:srgbClr val="50E6FF"/>
              </a:solidFill>
              <a:ln w="40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A133B81F-D175-40E7-BD6A-CF349EE47A91}"/>
                  </a:ext>
                </a:extLst>
              </p:cNvPr>
              <p:cNvSpPr/>
              <p:nvPr/>
            </p:nvSpPr>
            <p:spPr>
              <a:xfrm>
                <a:off x="4687360" y="5668533"/>
                <a:ext cx="124421" cy="78799"/>
              </a:xfrm>
              <a:custGeom>
                <a:avLst/>
                <a:gdLst>
                  <a:gd name="connsiteX0" fmla="*/ 1328 w 124420"/>
                  <a:gd name="connsiteY0" fmla="*/ 1328 h 78799"/>
                  <a:gd name="connsiteX1" fmla="*/ 1328 w 124420"/>
                  <a:gd name="connsiteY1" fmla="*/ 42959 h 78799"/>
                  <a:gd name="connsiteX2" fmla="*/ 94476 w 124420"/>
                  <a:gd name="connsiteY2" fmla="*/ 81306 h 78799"/>
                  <a:gd name="connsiteX3" fmla="*/ 123523 w 124420"/>
                  <a:gd name="connsiteY3" fmla="*/ 52249 h 78799"/>
                  <a:gd name="connsiteX4" fmla="*/ 1328 w 124420"/>
                  <a:gd name="connsiteY4" fmla="*/ 1328 h 78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420" h="78799">
                    <a:moveTo>
                      <a:pt x="1328" y="1328"/>
                    </a:moveTo>
                    <a:lnTo>
                      <a:pt x="1328" y="42959"/>
                    </a:lnTo>
                    <a:cubicBezTo>
                      <a:pt x="36870" y="45264"/>
                      <a:pt x="69199" y="59304"/>
                      <a:pt x="94476" y="81306"/>
                    </a:cubicBezTo>
                    <a:lnTo>
                      <a:pt x="123523" y="52249"/>
                    </a:lnTo>
                    <a:cubicBezTo>
                      <a:pt x="90775" y="22772"/>
                      <a:pt x="48182" y="3913"/>
                      <a:pt x="1328" y="1328"/>
                    </a:cubicBezTo>
                    <a:close/>
                  </a:path>
                </a:pathLst>
              </a:custGeom>
              <a:solidFill>
                <a:srgbClr val="50E6FF"/>
              </a:solidFill>
              <a:ln w="40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98139767-3147-47DC-9906-9FFB3A17E6E2}"/>
                  </a:ext>
                </a:extLst>
              </p:cNvPr>
              <p:cNvSpPr/>
              <p:nvPr/>
            </p:nvSpPr>
            <p:spPr>
              <a:xfrm>
                <a:off x="4543519" y="5668469"/>
                <a:ext cx="124421" cy="78799"/>
              </a:xfrm>
              <a:custGeom>
                <a:avLst/>
                <a:gdLst>
                  <a:gd name="connsiteX0" fmla="*/ 124152 w 124420"/>
                  <a:gd name="connsiteY0" fmla="*/ 1328 h 78799"/>
                  <a:gd name="connsiteX1" fmla="*/ 1328 w 124420"/>
                  <a:gd name="connsiteY1" fmla="*/ 51690 h 78799"/>
                  <a:gd name="connsiteX2" fmla="*/ 31214 w 124420"/>
                  <a:gd name="connsiteY2" fmla="*/ 81586 h 78799"/>
                  <a:gd name="connsiteX3" fmla="*/ 124082 w 124420"/>
                  <a:gd name="connsiteY3" fmla="*/ 43029 h 78799"/>
                  <a:gd name="connsiteX4" fmla="*/ 124082 w 124420"/>
                  <a:gd name="connsiteY4" fmla="*/ 1328 h 78799"/>
                  <a:gd name="connsiteX5" fmla="*/ 124152 w 124420"/>
                  <a:gd name="connsiteY5" fmla="*/ 1328 h 78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4420" h="78799">
                    <a:moveTo>
                      <a:pt x="124152" y="1328"/>
                    </a:moveTo>
                    <a:cubicBezTo>
                      <a:pt x="77020" y="3633"/>
                      <a:pt x="34286" y="22283"/>
                      <a:pt x="1328" y="51690"/>
                    </a:cubicBezTo>
                    <a:lnTo>
                      <a:pt x="31214" y="81586"/>
                    </a:lnTo>
                    <a:cubicBezTo>
                      <a:pt x="56351" y="59583"/>
                      <a:pt x="88611" y="45473"/>
                      <a:pt x="124082" y="43029"/>
                    </a:cubicBezTo>
                    <a:lnTo>
                      <a:pt x="124082" y="1328"/>
                    </a:lnTo>
                    <a:lnTo>
                      <a:pt x="124152" y="1328"/>
                    </a:lnTo>
                    <a:close/>
                  </a:path>
                </a:pathLst>
              </a:custGeom>
              <a:solidFill>
                <a:srgbClr val="50E6FF"/>
              </a:solidFill>
              <a:ln w="40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DE6C5D85-C39D-44CB-8BF7-E691E07B9902}"/>
                  </a:ext>
                </a:extLst>
              </p:cNvPr>
              <p:cNvSpPr/>
              <p:nvPr/>
            </p:nvSpPr>
            <p:spPr>
              <a:xfrm>
                <a:off x="4833577" y="5877812"/>
                <a:ext cx="41474" cy="41473"/>
              </a:xfrm>
              <a:custGeom>
                <a:avLst/>
                <a:gdLst>
                  <a:gd name="connsiteX0" fmla="*/ 35753 w 41473"/>
                  <a:gd name="connsiteY0" fmla="*/ 44146 h 41473"/>
                  <a:gd name="connsiteX1" fmla="*/ 42666 w 41473"/>
                  <a:gd name="connsiteY1" fmla="*/ 1328 h 41473"/>
                  <a:gd name="connsiteX2" fmla="*/ 1887 w 41473"/>
                  <a:gd name="connsiteY2" fmla="*/ 1328 h 41473"/>
                  <a:gd name="connsiteX3" fmla="*/ 1328 w 41473"/>
                  <a:gd name="connsiteY3" fmla="*/ 7615 h 41473"/>
                  <a:gd name="connsiteX4" fmla="*/ 35753 w 41473"/>
                  <a:gd name="connsiteY4" fmla="*/ 44146 h 4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473" h="41473">
                    <a:moveTo>
                      <a:pt x="35753" y="44146"/>
                    </a:moveTo>
                    <a:cubicBezTo>
                      <a:pt x="39523" y="30386"/>
                      <a:pt x="41897" y="16066"/>
                      <a:pt x="42666" y="1328"/>
                    </a:cubicBezTo>
                    <a:lnTo>
                      <a:pt x="1887" y="1328"/>
                    </a:lnTo>
                    <a:cubicBezTo>
                      <a:pt x="1748" y="3424"/>
                      <a:pt x="1538" y="5519"/>
                      <a:pt x="1328" y="7615"/>
                    </a:cubicBezTo>
                    <a:cubicBezTo>
                      <a:pt x="16760" y="15298"/>
                      <a:pt x="29049" y="28290"/>
                      <a:pt x="35753" y="44146"/>
                    </a:cubicBezTo>
                    <a:close/>
                  </a:path>
                </a:pathLst>
              </a:custGeom>
              <a:solidFill>
                <a:srgbClr val="0078D4"/>
              </a:solidFill>
              <a:ln w="40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A3F84F66-E58B-4115-86ED-CD37FE686AD1}"/>
                  </a:ext>
                </a:extLst>
              </p:cNvPr>
              <p:cNvSpPr/>
              <p:nvPr/>
            </p:nvSpPr>
            <p:spPr>
              <a:xfrm>
                <a:off x="4687360" y="6016035"/>
                <a:ext cx="41474" cy="49768"/>
              </a:xfrm>
              <a:custGeom>
                <a:avLst/>
                <a:gdLst>
                  <a:gd name="connsiteX0" fmla="*/ 1328 w 41473"/>
                  <a:gd name="connsiteY0" fmla="*/ 9850 h 49768"/>
                  <a:gd name="connsiteX1" fmla="*/ 1328 w 41473"/>
                  <a:gd name="connsiteY1" fmla="*/ 51480 h 49768"/>
                  <a:gd name="connsiteX2" fmla="*/ 43154 w 41473"/>
                  <a:gd name="connsiteY2" fmla="*/ 44635 h 49768"/>
                  <a:gd name="connsiteX3" fmla="*/ 43154 w 41473"/>
                  <a:gd name="connsiteY3" fmla="*/ 1328 h 49768"/>
                  <a:gd name="connsiteX4" fmla="*/ 1328 w 41473"/>
                  <a:gd name="connsiteY4" fmla="*/ 9850 h 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473" h="49768">
                    <a:moveTo>
                      <a:pt x="1328" y="9850"/>
                    </a:moveTo>
                    <a:lnTo>
                      <a:pt x="1328" y="51480"/>
                    </a:lnTo>
                    <a:cubicBezTo>
                      <a:pt x="15712" y="50712"/>
                      <a:pt x="29747" y="48337"/>
                      <a:pt x="43154" y="44635"/>
                    </a:cubicBezTo>
                    <a:lnTo>
                      <a:pt x="43154" y="1328"/>
                    </a:lnTo>
                    <a:cubicBezTo>
                      <a:pt x="29887" y="6008"/>
                      <a:pt x="15852" y="8872"/>
                      <a:pt x="1328" y="9850"/>
                    </a:cubicBezTo>
                    <a:close/>
                  </a:path>
                </a:pathLst>
              </a:custGeom>
              <a:solidFill>
                <a:srgbClr val="0078D4"/>
              </a:solidFill>
              <a:ln w="40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FD958238-5E7E-47A7-83A9-FE505E8727CC}"/>
                  </a:ext>
                </a:extLst>
              </p:cNvPr>
              <p:cNvSpPr/>
              <p:nvPr/>
            </p:nvSpPr>
            <p:spPr>
              <a:xfrm>
                <a:off x="4562443" y="5789163"/>
                <a:ext cx="228104" cy="132715"/>
              </a:xfrm>
              <a:custGeom>
                <a:avLst/>
                <a:gdLst>
                  <a:gd name="connsiteX0" fmla="*/ 229100 w 228104"/>
                  <a:gd name="connsiteY0" fmla="*/ 89548 h 132714"/>
                  <a:gd name="connsiteX1" fmla="*/ 229588 w 228104"/>
                  <a:gd name="connsiteY1" fmla="*/ 82284 h 132714"/>
                  <a:gd name="connsiteX2" fmla="*/ 178127 w 228104"/>
                  <a:gd name="connsiteY2" fmla="*/ 30805 h 132714"/>
                  <a:gd name="connsiteX3" fmla="*/ 166606 w 228104"/>
                  <a:gd name="connsiteY3" fmla="*/ 32132 h 132714"/>
                  <a:gd name="connsiteX4" fmla="*/ 110676 w 228104"/>
                  <a:gd name="connsiteY4" fmla="*/ 1328 h 132714"/>
                  <a:gd name="connsiteX5" fmla="*/ 44481 w 228104"/>
                  <a:gd name="connsiteY5" fmla="*/ 67546 h 132714"/>
                  <a:gd name="connsiteX6" fmla="*/ 44551 w 228104"/>
                  <a:gd name="connsiteY6" fmla="*/ 70270 h 132714"/>
                  <a:gd name="connsiteX7" fmla="*/ 33937 w 228104"/>
                  <a:gd name="connsiteY7" fmla="*/ 68524 h 132714"/>
                  <a:gd name="connsiteX8" fmla="*/ 1328 w 228104"/>
                  <a:gd name="connsiteY8" fmla="*/ 101144 h 132714"/>
                  <a:gd name="connsiteX9" fmla="*/ 30725 w 228104"/>
                  <a:gd name="connsiteY9" fmla="*/ 133554 h 132714"/>
                  <a:gd name="connsiteX10" fmla="*/ 173309 w 228104"/>
                  <a:gd name="connsiteY10" fmla="*/ 133833 h 132714"/>
                  <a:gd name="connsiteX11" fmla="*/ 229100 w 228104"/>
                  <a:gd name="connsiteY11" fmla="*/ 89548 h 132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8104" h="132714">
                    <a:moveTo>
                      <a:pt x="229100" y="89548"/>
                    </a:moveTo>
                    <a:cubicBezTo>
                      <a:pt x="229449" y="87174"/>
                      <a:pt x="229588" y="84799"/>
                      <a:pt x="229588" y="82284"/>
                    </a:cubicBezTo>
                    <a:cubicBezTo>
                      <a:pt x="229588" y="53855"/>
                      <a:pt x="206546" y="30805"/>
                      <a:pt x="178127" y="30805"/>
                    </a:cubicBezTo>
                    <a:cubicBezTo>
                      <a:pt x="174147" y="30805"/>
                      <a:pt x="170307" y="31224"/>
                      <a:pt x="166606" y="32132"/>
                    </a:cubicBezTo>
                    <a:cubicBezTo>
                      <a:pt x="154875" y="13622"/>
                      <a:pt x="134207" y="1328"/>
                      <a:pt x="110676" y="1328"/>
                    </a:cubicBezTo>
                    <a:cubicBezTo>
                      <a:pt x="74087" y="1328"/>
                      <a:pt x="44481" y="31015"/>
                      <a:pt x="44481" y="67546"/>
                    </a:cubicBezTo>
                    <a:cubicBezTo>
                      <a:pt x="44481" y="68454"/>
                      <a:pt x="44481" y="69362"/>
                      <a:pt x="44551" y="70270"/>
                    </a:cubicBezTo>
                    <a:cubicBezTo>
                      <a:pt x="41199" y="69152"/>
                      <a:pt x="37638" y="68524"/>
                      <a:pt x="33937" y="68524"/>
                    </a:cubicBezTo>
                    <a:cubicBezTo>
                      <a:pt x="15922" y="68524"/>
                      <a:pt x="1328" y="83123"/>
                      <a:pt x="1328" y="101144"/>
                    </a:cubicBezTo>
                    <a:cubicBezTo>
                      <a:pt x="1328" y="118047"/>
                      <a:pt x="14177" y="131947"/>
                      <a:pt x="30725" y="133554"/>
                    </a:cubicBezTo>
                    <a:lnTo>
                      <a:pt x="173309" y="133833"/>
                    </a:lnTo>
                    <a:cubicBezTo>
                      <a:pt x="182736" y="110713"/>
                      <a:pt x="203753" y="93530"/>
                      <a:pt x="229100" y="89548"/>
                    </a:cubicBezTo>
                    <a:close/>
                  </a:path>
                </a:pathLst>
              </a:custGeom>
              <a:solidFill>
                <a:srgbClr val="50E6FF"/>
              </a:solidFill>
              <a:ln w="40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52D550D1-B105-4C0F-951F-62A82D7562E0}"/>
                  </a:ext>
                </a:extLst>
              </p:cNvPr>
              <p:cNvSpPr/>
              <p:nvPr/>
            </p:nvSpPr>
            <p:spPr>
              <a:xfrm>
                <a:off x="4749018" y="5895762"/>
                <a:ext cx="103684" cy="170041"/>
              </a:xfrm>
              <a:custGeom>
                <a:avLst/>
                <a:gdLst>
                  <a:gd name="connsiteX0" fmla="*/ 106276 w 103683"/>
                  <a:gd name="connsiteY0" fmla="*/ 53856 h 170040"/>
                  <a:gd name="connsiteX1" fmla="*/ 53767 w 103683"/>
                  <a:gd name="connsiteY1" fmla="*/ 1328 h 170040"/>
                  <a:gd name="connsiteX2" fmla="*/ 2097 w 103683"/>
                  <a:gd name="connsiteY2" fmla="*/ 45194 h 170040"/>
                  <a:gd name="connsiteX3" fmla="*/ 23603 w 103683"/>
                  <a:gd name="connsiteY3" fmla="*/ 45194 h 170040"/>
                  <a:gd name="connsiteX4" fmla="*/ 31633 w 103683"/>
                  <a:gd name="connsiteY4" fmla="*/ 31643 h 170040"/>
                  <a:gd name="connsiteX5" fmla="*/ 53837 w 103683"/>
                  <a:gd name="connsiteY5" fmla="*/ 22423 h 170040"/>
                  <a:gd name="connsiteX6" fmla="*/ 76042 w 103683"/>
                  <a:gd name="connsiteY6" fmla="*/ 31643 h 170040"/>
                  <a:gd name="connsiteX7" fmla="*/ 85259 w 103683"/>
                  <a:gd name="connsiteY7" fmla="*/ 53856 h 170040"/>
                  <a:gd name="connsiteX8" fmla="*/ 85259 w 103683"/>
                  <a:gd name="connsiteY8" fmla="*/ 66498 h 170040"/>
                  <a:gd name="connsiteX9" fmla="*/ 1328 w 103683"/>
                  <a:gd name="connsiteY9" fmla="*/ 66498 h 170040"/>
                  <a:gd name="connsiteX10" fmla="*/ 1328 w 103683"/>
                  <a:gd name="connsiteY10" fmla="*/ 171762 h 170040"/>
                  <a:gd name="connsiteX11" fmla="*/ 106206 w 103683"/>
                  <a:gd name="connsiteY11" fmla="*/ 171762 h 170040"/>
                  <a:gd name="connsiteX12" fmla="*/ 106206 w 103683"/>
                  <a:gd name="connsiteY12" fmla="*/ 73274 h 170040"/>
                  <a:gd name="connsiteX13" fmla="*/ 106276 w 103683"/>
                  <a:gd name="connsiteY13" fmla="*/ 53856 h 170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683" h="170040">
                    <a:moveTo>
                      <a:pt x="106276" y="53856"/>
                    </a:moveTo>
                    <a:cubicBezTo>
                      <a:pt x="106276" y="25008"/>
                      <a:pt x="82675" y="1328"/>
                      <a:pt x="53767" y="1328"/>
                    </a:cubicBezTo>
                    <a:cubicBezTo>
                      <a:pt x="27862" y="1328"/>
                      <a:pt x="6216" y="20397"/>
                      <a:pt x="2097" y="45194"/>
                    </a:cubicBezTo>
                    <a:lnTo>
                      <a:pt x="23603" y="45194"/>
                    </a:lnTo>
                    <a:cubicBezTo>
                      <a:pt x="25069" y="40095"/>
                      <a:pt x="27792" y="35485"/>
                      <a:pt x="31633" y="31643"/>
                    </a:cubicBezTo>
                    <a:cubicBezTo>
                      <a:pt x="37568" y="25706"/>
                      <a:pt x="45458" y="22423"/>
                      <a:pt x="53837" y="22423"/>
                    </a:cubicBezTo>
                    <a:cubicBezTo>
                      <a:pt x="62216" y="22423"/>
                      <a:pt x="70037" y="25706"/>
                      <a:pt x="76042" y="31643"/>
                    </a:cubicBezTo>
                    <a:cubicBezTo>
                      <a:pt x="81977" y="37580"/>
                      <a:pt x="85259" y="45473"/>
                      <a:pt x="85259" y="53856"/>
                    </a:cubicBezTo>
                    <a:cubicBezTo>
                      <a:pt x="85259" y="55532"/>
                      <a:pt x="85259" y="60282"/>
                      <a:pt x="85259" y="66498"/>
                    </a:cubicBezTo>
                    <a:lnTo>
                      <a:pt x="1328" y="66498"/>
                    </a:lnTo>
                    <a:lnTo>
                      <a:pt x="1328" y="171762"/>
                    </a:lnTo>
                    <a:lnTo>
                      <a:pt x="106206" y="171762"/>
                    </a:lnTo>
                    <a:lnTo>
                      <a:pt x="106206" y="73274"/>
                    </a:lnTo>
                    <a:cubicBezTo>
                      <a:pt x="106276" y="63774"/>
                      <a:pt x="106276" y="56091"/>
                      <a:pt x="106276" y="53856"/>
                    </a:cubicBezTo>
                    <a:close/>
                  </a:path>
                </a:pathLst>
              </a:custGeom>
              <a:solidFill>
                <a:srgbClr val="0078D4"/>
              </a:solidFill>
              <a:ln w="40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A862D17E-FF32-494F-B4E4-709D13322AD5}"/>
                  </a:ext>
                </a:extLst>
              </p:cNvPr>
              <p:cNvSpPr/>
              <p:nvPr/>
            </p:nvSpPr>
            <p:spPr>
              <a:xfrm>
                <a:off x="4788400" y="6000806"/>
                <a:ext cx="24884" cy="24884"/>
              </a:xfrm>
              <a:custGeom>
                <a:avLst/>
                <a:gdLst>
                  <a:gd name="connsiteX0" fmla="*/ 14176 w 24884"/>
                  <a:gd name="connsiteY0" fmla="*/ 27033 h 24884"/>
                  <a:gd name="connsiteX1" fmla="*/ 27024 w 24884"/>
                  <a:gd name="connsiteY1" fmla="*/ 14181 h 24884"/>
                  <a:gd name="connsiteX2" fmla="*/ 14176 w 24884"/>
                  <a:gd name="connsiteY2" fmla="*/ 1328 h 24884"/>
                  <a:gd name="connsiteX3" fmla="*/ 1328 w 24884"/>
                  <a:gd name="connsiteY3" fmla="*/ 14181 h 24884"/>
                  <a:gd name="connsiteX4" fmla="*/ 14176 w 24884"/>
                  <a:gd name="connsiteY4" fmla="*/ 27033 h 24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84" h="24884">
                    <a:moveTo>
                      <a:pt x="14176" y="27033"/>
                    </a:moveTo>
                    <a:cubicBezTo>
                      <a:pt x="21229" y="27033"/>
                      <a:pt x="27024" y="21306"/>
                      <a:pt x="27024" y="14181"/>
                    </a:cubicBezTo>
                    <a:cubicBezTo>
                      <a:pt x="27024" y="7126"/>
                      <a:pt x="21298" y="1328"/>
                      <a:pt x="14176" y="1328"/>
                    </a:cubicBezTo>
                    <a:cubicBezTo>
                      <a:pt x="7124" y="1328"/>
                      <a:pt x="1328" y="7056"/>
                      <a:pt x="1328" y="14181"/>
                    </a:cubicBezTo>
                    <a:cubicBezTo>
                      <a:pt x="1328" y="21306"/>
                      <a:pt x="7054" y="27033"/>
                      <a:pt x="14176" y="27033"/>
                    </a:cubicBezTo>
                    <a:close/>
                  </a:path>
                </a:pathLst>
              </a:custGeom>
              <a:solidFill>
                <a:srgbClr val="50E6FF"/>
              </a:solidFill>
              <a:ln w="40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37821E6-522F-4D11-B80A-EA189C28803A}"/>
                </a:ext>
              </a:extLst>
            </p:cNvPr>
            <p:cNvSpPr/>
            <p:nvPr/>
          </p:nvSpPr>
          <p:spPr bwMode="auto">
            <a:xfrm>
              <a:off x="8919780" y="3587750"/>
              <a:ext cx="2692084" cy="630436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500" dirty="0">
                  <a:solidFill>
                    <a:schemeClr val="tx1"/>
                  </a:solidFill>
                </a:rPr>
                <a:t>Implement Azure </a:t>
              </a:r>
              <a:br>
                <a:rPr lang="en-US" sz="2500" dirty="0">
                  <a:solidFill>
                    <a:schemeClr val="tx1"/>
                  </a:solidFill>
                </a:rPr>
              </a:br>
              <a:r>
                <a:rPr lang="en-US" sz="2500" dirty="0">
                  <a:solidFill>
                    <a:schemeClr val="tx1"/>
                  </a:solidFill>
                </a:rPr>
                <a:t>security and governance anywhere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BF3DCD8-ED3B-4FF4-89F3-962E56E01DCB}"/>
              </a:ext>
            </a:extLst>
          </p:cNvPr>
          <p:cNvGrpSpPr/>
          <p:nvPr/>
        </p:nvGrpSpPr>
        <p:grpSpPr>
          <a:xfrm>
            <a:off x="3362727" y="2586533"/>
            <a:ext cx="2692084" cy="1684935"/>
            <a:chOff x="3362727" y="2533251"/>
            <a:chExt cx="2692084" cy="1684935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A19DDDF3-021B-409D-982E-847BD3756412}"/>
                </a:ext>
              </a:extLst>
            </p:cNvPr>
            <p:cNvSpPr/>
            <p:nvPr/>
          </p:nvSpPr>
          <p:spPr bwMode="auto">
            <a:xfrm>
              <a:off x="3362727" y="3587750"/>
              <a:ext cx="2692084" cy="630436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500" dirty="0">
                  <a:solidFill>
                    <a:schemeClr val="tx1"/>
                  </a:solidFill>
                </a:rPr>
                <a:t>Extend Azure management across your environments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E9F0F84-CEAE-4C3E-8DF6-D81EFCEBE447}"/>
                </a:ext>
              </a:extLst>
            </p:cNvPr>
            <p:cNvGrpSpPr/>
            <p:nvPr/>
          </p:nvGrpSpPr>
          <p:grpSpPr>
            <a:xfrm>
              <a:off x="4298790" y="2533251"/>
              <a:ext cx="819958" cy="819956"/>
              <a:chOff x="4368403" y="2889653"/>
              <a:chExt cx="469107" cy="46910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08E74CE9-915B-4C55-B740-BC0121E4FE04}"/>
                  </a:ext>
                </a:extLst>
              </p:cNvPr>
              <p:cNvGrpSpPr/>
              <p:nvPr/>
            </p:nvGrpSpPr>
            <p:grpSpPr>
              <a:xfrm rot="18900000">
                <a:off x="4368403" y="2889653"/>
                <a:ext cx="469107" cy="469107"/>
                <a:chOff x="4368403" y="2889653"/>
                <a:chExt cx="469107" cy="469107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0A094F2B-7C66-48F0-B9C7-F1ACE7A88352}"/>
                    </a:ext>
                  </a:extLst>
                </p:cNvPr>
                <p:cNvGrpSpPr/>
                <p:nvPr/>
              </p:nvGrpSpPr>
              <p:grpSpPr>
                <a:xfrm>
                  <a:off x="4573913" y="2889653"/>
                  <a:ext cx="58087" cy="469107"/>
                  <a:chOff x="4557244" y="2889653"/>
                  <a:chExt cx="58087" cy="469107"/>
                </a:xfrm>
              </p:grpSpPr>
              <p:grpSp>
                <p:nvGrpSpPr>
                  <p:cNvPr id="13" name="Group 12">
                    <a:extLst>
                      <a:ext uri="{FF2B5EF4-FFF2-40B4-BE49-F238E27FC236}">
                        <a16:creationId xmlns:a16="http://schemas.microsoft.com/office/drawing/2014/main" id="{E7C40B3C-01BD-4D61-9041-C6E521C54E83}"/>
                      </a:ext>
                    </a:extLst>
                  </p:cNvPr>
                  <p:cNvGrpSpPr/>
                  <p:nvPr/>
                </p:nvGrpSpPr>
                <p:grpSpPr>
                  <a:xfrm>
                    <a:off x="4557244" y="2889653"/>
                    <a:ext cx="58087" cy="176213"/>
                    <a:chOff x="4581056" y="2770591"/>
                    <a:chExt cx="58087" cy="176213"/>
                  </a:xfrm>
                </p:grpSpPr>
                <p:cxnSp>
                  <p:nvCxnSpPr>
                    <p:cNvPr id="11" name="Straight Connector 10">
                      <a:extLst>
                        <a:ext uri="{FF2B5EF4-FFF2-40B4-BE49-F238E27FC236}">
                          <a16:creationId xmlns:a16="http://schemas.microsoft.com/office/drawing/2014/main" id="{83650D27-564E-483F-B8EC-638A7DC7086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4610099" y="2770591"/>
                      <a:ext cx="0" cy="176213"/>
                    </a:xfrm>
                    <a:prstGeom prst="line">
                      <a:avLst/>
                    </a:prstGeom>
                    <a:ln w="15875">
                      <a:solidFill>
                        <a:schemeClr val="accent1"/>
                      </a:solidFill>
                      <a:miter lim="800000"/>
                      <a:headEnd type="none" w="lg" len="med"/>
                      <a:tailEnd type="non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" name="Rectangle 11">
                      <a:extLst>
                        <a:ext uri="{FF2B5EF4-FFF2-40B4-BE49-F238E27FC236}">
                          <a16:creationId xmlns:a16="http://schemas.microsoft.com/office/drawing/2014/main" id="{2C3AF970-9082-43FD-BA18-82E5519BE785}"/>
                        </a:ext>
                      </a:extLst>
                    </p:cNvPr>
                    <p:cNvSpPr/>
                    <p:nvPr/>
                  </p:nvSpPr>
                  <p:spPr bwMode="auto">
                    <a:xfrm rot="2700000">
                      <a:off x="4581056" y="2782622"/>
                      <a:ext cx="58087" cy="58087"/>
                    </a:xfrm>
                    <a:custGeom>
                      <a:avLst/>
                      <a:gdLst>
                        <a:gd name="connsiteX0" fmla="*/ 0 w 166688"/>
                        <a:gd name="connsiteY0" fmla="*/ 0 h 166688"/>
                        <a:gd name="connsiteX1" fmla="*/ 166688 w 166688"/>
                        <a:gd name="connsiteY1" fmla="*/ 0 h 166688"/>
                        <a:gd name="connsiteX2" fmla="*/ 166688 w 166688"/>
                        <a:gd name="connsiteY2" fmla="*/ 166688 h 166688"/>
                        <a:gd name="connsiteX3" fmla="*/ 0 w 166688"/>
                        <a:gd name="connsiteY3" fmla="*/ 166688 h 166688"/>
                        <a:gd name="connsiteX4" fmla="*/ 0 w 166688"/>
                        <a:gd name="connsiteY4" fmla="*/ 0 h 166688"/>
                        <a:gd name="connsiteX0" fmla="*/ 166688 w 258128"/>
                        <a:gd name="connsiteY0" fmla="*/ 166688 h 258128"/>
                        <a:gd name="connsiteX1" fmla="*/ 0 w 258128"/>
                        <a:gd name="connsiteY1" fmla="*/ 166688 h 258128"/>
                        <a:gd name="connsiteX2" fmla="*/ 0 w 258128"/>
                        <a:gd name="connsiteY2" fmla="*/ 0 h 258128"/>
                        <a:gd name="connsiteX3" fmla="*/ 166688 w 258128"/>
                        <a:gd name="connsiteY3" fmla="*/ 0 h 258128"/>
                        <a:gd name="connsiteX4" fmla="*/ 258128 w 258128"/>
                        <a:gd name="connsiteY4" fmla="*/ 258128 h 258128"/>
                        <a:gd name="connsiteX0" fmla="*/ 166688 w 166688"/>
                        <a:gd name="connsiteY0" fmla="*/ 166688 h 166688"/>
                        <a:gd name="connsiteX1" fmla="*/ 0 w 166688"/>
                        <a:gd name="connsiteY1" fmla="*/ 166688 h 166688"/>
                        <a:gd name="connsiteX2" fmla="*/ 0 w 166688"/>
                        <a:gd name="connsiteY2" fmla="*/ 0 h 166688"/>
                        <a:gd name="connsiteX3" fmla="*/ 166688 w 166688"/>
                        <a:gd name="connsiteY3" fmla="*/ 0 h 166688"/>
                        <a:gd name="connsiteX0" fmla="*/ 0 w 166688"/>
                        <a:gd name="connsiteY0" fmla="*/ 166688 h 166688"/>
                        <a:gd name="connsiteX1" fmla="*/ 0 w 166688"/>
                        <a:gd name="connsiteY1" fmla="*/ 0 h 166688"/>
                        <a:gd name="connsiteX2" fmla="*/ 166688 w 166688"/>
                        <a:gd name="connsiteY2" fmla="*/ 0 h 166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66688" h="166688">
                          <a:moveTo>
                            <a:pt x="0" y="166688"/>
                          </a:moveTo>
                          <a:lnTo>
                            <a:pt x="0" y="0"/>
                          </a:lnTo>
                          <a:lnTo>
                            <a:pt x="166688" y="0"/>
                          </a:lnTo>
                        </a:path>
                      </a:pathLst>
                    </a:custGeom>
                    <a:ln w="15875">
                      <a:solidFill>
                        <a:schemeClr val="accent1"/>
                      </a:solidFill>
                      <a:miter lim="800000"/>
                      <a:headEnd type="none" w="lg" len="med"/>
                      <a:tailEnd type="non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l" defTabSz="932472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err="1">
                        <a:ln>
                          <a:noFill/>
                        </a:ln>
                        <a:effectLst/>
                        <a:uLnTx/>
                        <a:uFillTx/>
                        <a:latin typeface="Segoe UI"/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  <p:grpSp>
                <p:nvGrpSpPr>
                  <p:cNvPr id="104" name="Group 103">
                    <a:extLst>
                      <a:ext uri="{FF2B5EF4-FFF2-40B4-BE49-F238E27FC236}">
                        <a16:creationId xmlns:a16="http://schemas.microsoft.com/office/drawing/2014/main" id="{499B2E2B-05FB-4E30-BEC7-4296C86E1B2B}"/>
                      </a:ext>
                    </a:extLst>
                  </p:cNvPr>
                  <p:cNvGrpSpPr/>
                  <p:nvPr/>
                </p:nvGrpSpPr>
                <p:grpSpPr>
                  <a:xfrm flipV="1">
                    <a:off x="4557244" y="3182547"/>
                    <a:ext cx="58087" cy="176213"/>
                    <a:chOff x="4581056" y="2770591"/>
                    <a:chExt cx="58087" cy="176213"/>
                  </a:xfrm>
                </p:grpSpPr>
                <p:cxnSp>
                  <p:nvCxnSpPr>
                    <p:cNvPr id="105" name="Straight Connector 104">
                      <a:extLst>
                        <a:ext uri="{FF2B5EF4-FFF2-40B4-BE49-F238E27FC236}">
                          <a16:creationId xmlns:a16="http://schemas.microsoft.com/office/drawing/2014/main" id="{E21E748D-E323-4AB0-9C79-3D1F927909B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4610099" y="2770591"/>
                      <a:ext cx="0" cy="176213"/>
                    </a:xfrm>
                    <a:prstGeom prst="line">
                      <a:avLst/>
                    </a:prstGeom>
                    <a:ln w="15875">
                      <a:solidFill>
                        <a:schemeClr val="accent1"/>
                      </a:solidFill>
                      <a:miter lim="800000"/>
                      <a:headEnd type="none" w="lg" len="med"/>
                      <a:tailEnd type="non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06" name="Rectangle 11">
                      <a:extLst>
                        <a:ext uri="{FF2B5EF4-FFF2-40B4-BE49-F238E27FC236}">
                          <a16:creationId xmlns:a16="http://schemas.microsoft.com/office/drawing/2014/main" id="{806D5D2F-9817-4E60-8B04-229B3CA09D8E}"/>
                        </a:ext>
                      </a:extLst>
                    </p:cNvPr>
                    <p:cNvSpPr/>
                    <p:nvPr/>
                  </p:nvSpPr>
                  <p:spPr bwMode="auto">
                    <a:xfrm rot="2700000">
                      <a:off x="4581056" y="2782622"/>
                      <a:ext cx="58087" cy="58087"/>
                    </a:xfrm>
                    <a:custGeom>
                      <a:avLst/>
                      <a:gdLst>
                        <a:gd name="connsiteX0" fmla="*/ 0 w 166688"/>
                        <a:gd name="connsiteY0" fmla="*/ 0 h 166688"/>
                        <a:gd name="connsiteX1" fmla="*/ 166688 w 166688"/>
                        <a:gd name="connsiteY1" fmla="*/ 0 h 166688"/>
                        <a:gd name="connsiteX2" fmla="*/ 166688 w 166688"/>
                        <a:gd name="connsiteY2" fmla="*/ 166688 h 166688"/>
                        <a:gd name="connsiteX3" fmla="*/ 0 w 166688"/>
                        <a:gd name="connsiteY3" fmla="*/ 166688 h 166688"/>
                        <a:gd name="connsiteX4" fmla="*/ 0 w 166688"/>
                        <a:gd name="connsiteY4" fmla="*/ 0 h 166688"/>
                        <a:gd name="connsiteX0" fmla="*/ 166688 w 258128"/>
                        <a:gd name="connsiteY0" fmla="*/ 166688 h 258128"/>
                        <a:gd name="connsiteX1" fmla="*/ 0 w 258128"/>
                        <a:gd name="connsiteY1" fmla="*/ 166688 h 258128"/>
                        <a:gd name="connsiteX2" fmla="*/ 0 w 258128"/>
                        <a:gd name="connsiteY2" fmla="*/ 0 h 258128"/>
                        <a:gd name="connsiteX3" fmla="*/ 166688 w 258128"/>
                        <a:gd name="connsiteY3" fmla="*/ 0 h 258128"/>
                        <a:gd name="connsiteX4" fmla="*/ 258128 w 258128"/>
                        <a:gd name="connsiteY4" fmla="*/ 258128 h 258128"/>
                        <a:gd name="connsiteX0" fmla="*/ 166688 w 166688"/>
                        <a:gd name="connsiteY0" fmla="*/ 166688 h 166688"/>
                        <a:gd name="connsiteX1" fmla="*/ 0 w 166688"/>
                        <a:gd name="connsiteY1" fmla="*/ 166688 h 166688"/>
                        <a:gd name="connsiteX2" fmla="*/ 0 w 166688"/>
                        <a:gd name="connsiteY2" fmla="*/ 0 h 166688"/>
                        <a:gd name="connsiteX3" fmla="*/ 166688 w 166688"/>
                        <a:gd name="connsiteY3" fmla="*/ 0 h 166688"/>
                        <a:gd name="connsiteX0" fmla="*/ 0 w 166688"/>
                        <a:gd name="connsiteY0" fmla="*/ 166688 h 166688"/>
                        <a:gd name="connsiteX1" fmla="*/ 0 w 166688"/>
                        <a:gd name="connsiteY1" fmla="*/ 0 h 166688"/>
                        <a:gd name="connsiteX2" fmla="*/ 166688 w 166688"/>
                        <a:gd name="connsiteY2" fmla="*/ 0 h 166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66688" h="166688">
                          <a:moveTo>
                            <a:pt x="0" y="166688"/>
                          </a:moveTo>
                          <a:lnTo>
                            <a:pt x="0" y="0"/>
                          </a:lnTo>
                          <a:lnTo>
                            <a:pt x="166688" y="0"/>
                          </a:lnTo>
                        </a:path>
                      </a:pathLst>
                    </a:custGeom>
                    <a:ln w="15875">
                      <a:solidFill>
                        <a:schemeClr val="accent1"/>
                      </a:solidFill>
                      <a:miter lim="800000"/>
                      <a:headEnd type="none" w="lg" len="med"/>
                      <a:tailEnd type="non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l" defTabSz="932472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err="1">
                        <a:ln>
                          <a:noFill/>
                        </a:ln>
                        <a:effectLst/>
                        <a:uLnTx/>
                        <a:uFillTx/>
                        <a:latin typeface="Segoe UI"/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</p:grpSp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B2083043-DEB6-4ECD-B2C2-1F8ED02A86F9}"/>
                    </a:ext>
                  </a:extLst>
                </p:cNvPr>
                <p:cNvGrpSpPr/>
                <p:nvPr/>
              </p:nvGrpSpPr>
              <p:grpSpPr>
                <a:xfrm rot="5400000">
                  <a:off x="4573913" y="2889653"/>
                  <a:ext cx="58087" cy="469107"/>
                  <a:chOff x="4557244" y="2889653"/>
                  <a:chExt cx="58087" cy="469107"/>
                </a:xfrm>
              </p:grpSpPr>
              <p:grpSp>
                <p:nvGrpSpPr>
                  <p:cNvPr id="108" name="Group 107">
                    <a:extLst>
                      <a:ext uri="{FF2B5EF4-FFF2-40B4-BE49-F238E27FC236}">
                        <a16:creationId xmlns:a16="http://schemas.microsoft.com/office/drawing/2014/main" id="{F50915BF-73CF-4CE1-8266-E1DFF46F3603}"/>
                      </a:ext>
                    </a:extLst>
                  </p:cNvPr>
                  <p:cNvGrpSpPr/>
                  <p:nvPr/>
                </p:nvGrpSpPr>
                <p:grpSpPr>
                  <a:xfrm>
                    <a:off x="4557244" y="2889653"/>
                    <a:ext cx="58087" cy="176213"/>
                    <a:chOff x="4581056" y="2770591"/>
                    <a:chExt cx="58087" cy="176213"/>
                  </a:xfrm>
                </p:grpSpPr>
                <p:cxnSp>
                  <p:nvCxnSpPr>
                    <p:cNvPr id="112" name="Straight Connector 111">
                      <a:extLst>
                        <a:ext uri="{FF2B5EF4-FFF2-40B4-BE49-F238E27FC236}">
                          <a16:creationId xmlns:a16="http://schemas.microsoft.com/office/drawing/2014/main" id="{223F63AD-27FB-406F-BAA9-F030AE39A1B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4610099" y="2770591"/>
                      <a:ext cx="0" cy="176213"/>
                    </a:xfrm>
                    <a:prstGeom prst="line">
                      <a:avLst/>
                    </a:prstGeom>
                    <a:ln w="15875">
                      <a:solidFill>
                        <a:schemeClr val="accent1"/>
                      </a:solidFill>
                      <a:miter lim="800000"/>
                      <a:headEnd type="none" w="lg" len="med"/>
                      <a:tailEnd type="non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3" name="Rectangle 11">
                      <a:extLst>
                        <a:ext uri="{FF2B5EF4-FFF2-40B4-BE49-F238E27FC236}">
                          <a16:creationId xmlns:a16="http://schemas.microsoft.com/office/drawing/2014/main" id="{0078C90E-1920-4723-BA5C-C31827D8F02B}"/>
                        </a:ext>
                      </a:extLst>
                    </p:cNvPr>
                    <p:cNvSpPr/>
                    <p:nvPr/>
                  </p:nvSpPr>
                  <p:spPr bwMode="auto">
                    <a:xfrm rot="2700000">
                      <a:off x="4581056" y="2782622"/>
                      <a:ext cx="58087" cy="58087"/>
                    </a:xfrm>
                    <a:custGeom>
                      <a:avLst/>
                      <a:gdLst>
                        <a:gd name="connsiteX0" fmla="*/ 0 w 166688"/>
                        <a:gd name="connsiteY0" fmla="*/ 0 h 166688"/>
                        <a:gd name="connsiteX1" fmla="*/ 166688 w 166688"/>
                        <a:gd name="connsiteY1" fmla="*/ 0 h 166688"/>
                        <a:gd name="connsiteX2" fmla="*/ 166688 w 166688"/>
                        <a:gd name="connsiteY2" fmla="*/ 166688 h 166688"/>
                        <a:gd name="connsiteX3" fmla="*/ 0 w 166688"/>
                        <a:gd name="connsiteY3" fmla="*/ 166688 h 166688"/>
                        <a:gd name="connsiteX4" fmla="*/ 0 w 166688"/>
                        <a:gd name="connsiteY4" fmla="*/ 0 h 166688"/>
                        <a:gd name="connsiteX0" fmla="*/ 166688 w 258128"/>
                        <a:gd name="connsiteY0" fmla="*/ 166688 h 258128"/>
                        <a:gd name="connsiteX1" fmla="*/ 0 w 258128"/>
                        <a:gd name="connsiteY1" fmla="*/ 166688 h 258128"/>
                        <a:gd name="connsiteX2" fmla="*/ 0 w 258128"/>
                        <a:gd name="connsiteY2" fmla="*/ 0 h 258128"/>
                        <a:gd name="connsiteX3" fmla="*/ 166688 w 258128"/>
                        <a:gd name="connsiteY3" fmla="*/ 0 h 258128"/>
                        <a:gd name="connsiteX4" fmla="*/ 258128 w 258128"/>
                        <a:gd name="connsiteY4" fmla="*/ 258128 h 258128"/>
                        <a:gd name="connsiteX0" fmla="*/ 166688 w 166688"/>
                        <a:gd name="connsiteY0" fmla="*/ 166688 h 166688"/>
                        <a:gd name="connsiteX1" fmla="*/ 0 w 166688"/>
                        <a:gd name="connsiteY1" fmla="*/ 166688 h 166688"/>
                        <a:gd name="connsiteX2" fmla="*/ 0 w 166688"/>
                        <a:gd name="connsiteY2" fmla="*/ 0 h 166688"/>
                        <a:gd name="connsiteX3" fmla="*/ 166688 w 166688"/>
                        <a:gd name="connsiteY3" fmla="*/ 0 h 166688"/>
                        <a:gd name="connsiteX0" fmla="*/ 0 w 166688"/>
                        <a:gd name="connsiteY0" fmla="*/ 166688 h 166688"/>
                        <a:gd name="connsiteX1" fmla="*/ 0 w 166688"/>
                        <a:gd name="connsiteY1" fmla="*/ 0 h 166688"/>
                        <a:gd name="connsiteX2" fmla="*/ 166688 w 166688"/>
                        <a:gd name="connsiteY2" fmla="*/ 0 h 166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66688" h="166688">
                          <a:moveTo>
                            <a:pt x="0" y="166688"/>
                          </a:moveTo>
                          <a:lnTo>
                            <a:pt x="0" y="0"/>
                          </a:lnTo>
                          <a:lnTo>
                            <a:pt x="166688" y="0"/>
                          </a:lnTo>
                        </a:path>
                      </a:pathLst>
                    </a:custGeom>
                    <a:ln w="15875">
                      <a:solidFill>
                        <a:schemeClr val="accent1"/>
                      </a:solidFill>
                      <a:miter lim="800000"/>
                      <a:headEnd type="none" w="lg" len="med"/>
                      <a:tailEnd type="non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l" defTabSz="932472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err="1">
                        <a:ln>
                          <a:noFill/>
                        </a:ln>
                        <a:effectLst/>
                        <a:uLnTx/>
                        <a:uFillTx/>
                        <a:latin typeface="Segoe UI"/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  <p:grpSp>
                <p:nvGrpSpPr>
                  <p:cNvPr id="109" name="Group 108">
                    <a:extLst>
                      <a:ext uri="{FF2B5EF4-FFF2-40B4-BE49-F238E27FC236}">
                        <a16:creationId xmlns:a16="http://schemas.microsoft.com/office/drawing/2014/main" id="{B8EA91FB-0E94-4CC3-9AB4-F8BCAB1766DC}"/>
                      </a:ext>
                    </a:extLst>
                  </p:cNvPr>
                  <p:cNvGrpSpPr/>
                  <p:nvPr/>
                </p:nvGrpSpPr>
                <p:grpSpPr>
                  <a:xfrm flipV="1">
                    <a:off x="4557244" y="3182547"/>
                    <a:ext cx="58087" cy="176213"/>
                    <a:chOff x="4581056" y="2770591"/>
                    <a:chExt cx="58087" cy="176213"/>
                  </a:xfrm>
                </p:grpSpPr>
                <p:cxnSp>
                  <p:nvCxnSpPr>
                    <p:cNvPr id="110" name="Straight Connector 109">
                      <a:extLst>
                        <a:ext uri="{FF2B5EF4-FFF2-40B4-BE49-F238E27FC236}">
                          <a16:creationId xmlns:a16="http://schemas.microsoft.com/office/drawing/2014/main" id="{435FDFC0-1544-4EAD-89E7-F818631F368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4610099" y="2770591"/>
                      <a:ext cx="0" cy="176213"/>
                    </a:xfrm>
                    <a:prstGeom prst="line">
                      <a:avLst/>
                    </a:prstGeom>
                    <a:ln w="15875">
                      <a:solidFill>
                        <a:schemeClr val="accent1"/>
                      </a:solidFill>
                      <a:miter lim="800000"/>
                      <a:headEnd type="none" w="lg" len="med"/>
                      <a:tailEnd type="non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1" name="Rectangle 11">
                      <a:extLst>
                        <a:ext uri="{FF2B5EF4-FFF2-40B4-BE49-F238E27FC236}">
                          <a16:creationId xmlns:a16="http://schemas.microsoft.com/office/drawing/2014/main" id="{E25247C0-1770-4848-B11C-23BBFB6B847B}"/>
                        </a:ext>
                      </a:extLst>
                    </p:cNvPr>
                    <p:cNvSpPr/>
                    <p:nvPr/>
                  </p:nvSpPr>
                  <p:spPr bwMode="auto">
                    <a:xfrm rot="2700000">
                      <a:off x="4581056" y="2782622"/>
                      <a:ext cx="58087" cy="58087"/>
                    </a:xfrm>
                    <a:custGeom>
                      <a:avLst/>
                      <a:gdLst>
                        <a:gd name="connsiteX0" fmla="*/ 0 w 166688"/>
                        <a:gd name="connsiteY0" fmla="*/ 0 h 166688"/>
                        <a:gd name="connsiteX1" fmla="*/ 166688 w 166688"/>
                        <a:gd name="connsiteY1" fmla="*/ 0 h 166688"/>
                        <a:gd name="connsiteX2" fmla="*/ 166688 w 166688"/>
                        <a:gd name="connsiteY2" fmla="*/ 166688 h 166688"/>
                        <a:gd name="connsiteX3" fmla="*/ 0 w 166688"/>
                        <a:gd name="connsiteY3" fmla="*/ 166688 h 166688"/>
                        <a:gd name="connsiteX4" fmla="*/ 0 w 166688"/>
                        <a:gd name="connsiteY4" fmla="*/ 0 h 166688"/>
                        <a:gd name="connsiteX0" fmla="*/ 166688 w 258128"/>
                        <a:gd name="connsiteY0" fmla="*/ 166688 h 258128"/>
                        <a:gd name="connsiteX1" fmla="*/ 0 w 258128"/>
                        <a:gd name="connsiteY1" fmla="*/ 166688 h 258128"/>
                        <a:gd name="connsiteX2" fmla="*/ 0 w 258128"/>
                        <a:gd name="connsiteY2" fmla="*/ 0 h 258128"/>
                        <a:gd name="connsiteX3" fmla="*/ 166688 w 258128"/>
                        <a:gd name="connsiteY3" fmla="*/ 0 h 258128"/>
                        <a:gd name="connsiteX4" fmla="*/ 258128 w 258128"/>
                        <a:gd name="connsiteY4" fmla="*/ 258128 h 258128"/>
                        <a:gd name="connsiteX0" fmla="*/ 166688 w 166688"/>
                        <a:gd name="connsiteY0" fmla="*/ 166688 h 166688"/>
                        <a:gd name="connsiteX1" fmla="*/ 0 w 166688"/>
                        <a:gd name="connsiteY1" fmla="*/ 166688 h 166688"/>
                        <a:gd name="connsiteX2" fmla="*/ 0 w 166688"/>
                        <a:gd name="connsiteY2" fmla="*/ 0 h 166688"/>
                        <a:gd name="connsiteX3" fmla="*/ 166688 w 166688"/>
                        <a:gd name="connsiteY3" fmla="*/ 0 h 166688"/>
                        <a:gd name="connsiteX0" fmla="*/ 0 w 166688"/>
                        <a:gd name="connsiteY0" fmla="*/ 166688 h 166688"/>
                        <a:gd name="connsiteX1" fmla="*/ 0 w 166688"/>
                        <a:gd name="connsiteY1" fmla="*/ 0 h 166688"/>
                        <a:gd name="connsiteX2" fmla="*/ 166688 w 166688"/>
                        <a:gd name="connsiteY2" fmla="*/ 0 h 166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66688" h="166688">
                          <a:moveTo>
                            <a:pt x="0" y="166688"/>
                          </a:moveTo>
                          <a:lnTo>
                            <a:pt x="0" y="0"/>
                          </a:lnTo>
                          <a:lnTo>
                            <a:pt x="166688" y="0"/>
                          </a:lnTo>
                        </a:path>
                      </a:pathLst>
                    </a:custGeom>
                    <a:ln w="15875">
                      <a:solidFill>
                        <a:schemeClr val="accent1"/>
                      </a:solidFill>
                      <a:miter lim="800000"/>
                      <a:headEnd type="none" w="lg" len="med"/>
                      <a:tailEnd type="non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l" defTabSz="932472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err="1">
                        <a:ln>
                          <a:noFill/>
                        </a:ln>
                        <a:effectLst/>
                        <a:uLnTx/>
                        <a:uFillTx/>
                        <a:latin typeface="Segoe UI"/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</p:grpSp>
          </p:grpSp>
          <p:grpSp>
            <p:nvGrpSpPr>
              <p:cNvPr id="87" name="server" descr="server">
                <a:extLst>
                  <a:ext uri="{FF2B5EF4-FFF2-40B4-BE49-F238E27FC236}">
                    <a16:creationId xmlns:a16="http://schemas.microsoft.com/office/drawing/2014/main" id="{F7953917-8848-44C8-969A-8FD8EDE20AD6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4474743" y="3028168"/>
                <a:ext cx="256426" cy="192076"/>
                <a:chOff x="441" y="2518"/>
                <a:chExt cx="263" cy="197"/>
              </a:xfrm>
            </p:grpSpPr>
            <p:sp>
              <p:nvSpPr>
                <p:cNvPr id="88" name="AutoShape 49">
                  <a:extLst>
                    <a:ext uri="{FF2B5EF4-FFF2-40B4-BE49-F238E27FC236}">
                      <a16:creationId xmlns:a16="http://schemas.microsoft.com/office/drawing/2014/main" id="{30F22417-D69E-4902-AAB0-497684BA06AB}"/>
                    </a:ext>
                  </a:extLst>
                </p:cNvPr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441" y="2518"/>
                  <a:ext cx="263" cy="19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 51">
                  <a:extLst>
                    <a:ext uri="{FF2B5EF4-FFF2-40B4-BE49-F238E27FC236}">
                      <a16:creationId xmlns:a16="http://schemas.microsoft.com/office/drawing/2014/main" id="{431682C2-E8F8-4EB2-8DE3-B3571AB055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" y="2543"/>
                  <a:ext cx="265" cy="172"/>
                </a:xfrm>
                <a:custGeom>
                  <a:avLst/>
                  <a:gdLst>
                    <a:gd name="T0" fmla="*/ 265 w 265"/>
                    <a:gd name="T1" fmla="*/ 0 h 172"/>
                    <a:gd name="T2" fmla="*/ 0 w 265"/>
                    <a:gd name="T3" fmla="*/ 0 h 172"/>
                    <a:gd name="T4" fmla="*/ 0 w 265"/>
                    <a:gd name="T5" fmla="*/ 172 h 172"/>
                    <a:gd name="T6" fmla="*/ 265 w 265"/>
                    <a:gd name="T7" fmla="*/ 172 h 172"/>
                    <a:gd name="T8" fmla="*/ 265 w 265"/>
                    <a:gd name="T9" fmla="*/ 0 h 172"/>
                    <a:gd name="T10" fmla="*/ 265 w 265"/>
                    <a:gd name="T11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5" h="172">
                      <a:moveTo>
                        <a:pt x="265" y="0"/>
                      </a:moveTo>
                      <a:lnTo>
                        <a:pt x="0" y="0"/>
                      </a:lnTo>
                      <a:lnTo>
                        <a:pt x="0" y="172"/>
                      </a:lnTo>
                      <a:lnTo>
                        <a:pt x="265" y="172"/>
                      </a:lnTo>
                      <a:lnTo>
                        <a:pt x="265" y="0"/>
                      </a:lnTo>
                      <a:lnTo>
                        <a:pt x="265" y="0"/>
                      </a:lnTo>
                      <a:close/>
                    </a:path>
                  </a:pathLst>
                </a:custGeom>
                <a:solidFill>
                  <a:srgbClr val="50E6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 52">
                  <a:extLst>
                    <a:ext uri="{FF2B5EF4-FFF2-40B4-BE49-F238E27FC236}">
                      <a16:creationId xmlns:a16="http://schemas.microsoft.com/office/drawing/2014/main" id="{6A90F31B-53C2-4A44-8321-3CBC111873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" y="2517"/>
                  <a:ext cx="265" cy="29"/>
                </a:xfrm>
                <a:custGeom>
                  <a:avLst/>
                  <a:gdLst>
                    <a:gd name="T0" fmla="*/ 265 w 265"/>
                    <a:gd name="T1" fmla="*/ 0 h 29"/>
                    <a:gd name="T2" fmla="*/ 0 w 265"/>
                    <a:gd name="T3" fmla="*/ 0 h 29"/>
                    <a:gd name="T4" fmla="*/ 0 w 265"/>
                    <a:gd name="T5" fmla="*/ 29 h 29"/>
                    <a:gd name="T6" fmla="*/ 265 w 265"/>
                    <a:gd name="T7" fmla="*/ 29 h 29"/>
                    <a:gd name="T8" fmla="*/ 265 w 265"/>
                    <a:gd name="T9" fmla="*/ 0 h 29"/>
                    <a:gd name="T10" fmla="*/ 265 w 265"/>
                    <a:gd name="T11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5" h="29">
                      <a:moveTo>
                        <a:pt x="265" y="0"/>
                      </a:moveTo>
                      <a:lnTo>
                        <a:pt x="0" y="0"/>
                      </a:lnTo>
                      <a:lnTo>
                        <a:pt x="0" y="29"/>
                      </a:lnTo>
                      <a:lnTo>
                        <a:pt x="265" y="29"/>
                      </a:lnTo>
                      <a:lnTo>
                        <a:pt x="265" y="0"/>
                      </a:lnTo>
                      <a:lnTo>
                        <a:pt x="265" y="0"/>
                      </a:lnTo>
                      <a:close/>
                    </a:path>
                  </a:pathLst>
                </a:custGeom>
                <a:solidFill>
                  <a:srgbClr val="0078D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Rectangle 53">
                  <a:extLst>
                    <a:ext uri="{FF2B5EF4-FFF2-40B4-BE49-F238E27FC236}">
                      <a16:creationId xmlns:a16="http://schemas.microsoft.com/office/drawing/2014/main" id="{F831E179-A11C-4FDE-A19C-547FB41434E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3" y="2630"/>
                  <a:ext cx="42" cy="42"/>
                </a:xfrm>
                <a:prstGeom prst="rect">
                  <a:avLst/>
                </a:prstGeom>
                <a:solidFill>
                  <a:srgbClr val="0078D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 54">
                  <a:extLst>
                    <a:ext uri="{FF2B5EF4-FFF2-40B4-BE49-F238E27FC236}">
                      <a16:creationId xmlns:a16="http://schemas.microsoft.com/office/drawing/2014/main" id="{316460DA-3A84-4CC9-8FDB-6D8F8945F2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" y="2574"/>
                  <a:ext cx="99" cy="98"/>
                </a:xfrm>
                <a:custGeom>
                  <a:avLst/>
                  <a:gdLst>
                    <a:gd name="T0" fmla="*/ 98 w 99"/>
                    <a:gd name="T1" fmla="*/ 0 h 98"/>
                    <a:gd name="T2" fmla="*/ 57 w 99"/>
                    <a:gd name="T3" fmla="*/ 0 h 98"/>
                    <a:gd name="T4" fmla="*/ 0 w 99"/>
                    <a:gd name="T5" fmla="*/ 0 h 98"/>
                    <a:gd name="T6" fmla="*/ 0 w 99"/>
                    <a:gd name="T7" fmla="*/ 42 h 98"/>
                    <a:gd name="T8" fmla="*/ 57 w 99"/>
                    <a:gd name="T9" fmla="*/ 42 h 98"/>
                    <a:gd name="T10" fmla="*/ 57 w 99"/>
                    <a:gd name="T11" fmla="*/ 98 h 98"/>
                    <a:gd name="T12" fmla="*/ 99 w 99"/>
                    <a:gd name="T13" fmla="*/ 98 h 98"/>
                    <a:gd name="T14" fmla="*/ 99 w 99"/>
                    <a:gd name="T15" fmla="*/ 0 h 98"/>
                    <a:gd name="T16" fmla="*/ 98 w 99"/>
                    <a:gd name="T17" fmla="*/ 0 h 98"/>
                    <a:gd name="T18" fmla="*/ 98 w 99"/>
                    <a:gd name="T19" fmla="*/ 0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9" h="98">
                      <a:moveTo>
                        <a:pt x="98" y="0"/>
                      </a:moveTo>
                      <a:lnTo>
                        <a:pt x="57" y="0"/>
                      </a:lnTo>
                      <a:lnTo>
                        <a:pt x="0" y="0"/>
                      </a:lnTo>
                      <a:lnTo>
                        <a:pt x="0" y="42"/>
                      </a:lnTo>
                      <a:lnTo>
                        <a:pt x="57" y="42"/>
                      </a:lnTo>
                      <a:lnTo>
                        <a:pt x="57" y="98"/>
                      </a:lnTo>
                      <a:lnTo>
                        <a:pt x="99" y="98"/>
                      </a:lnTo>
                      <a:lnTo>
                        <a:pt x="99" y="0"/>
                      </a:lnTo>
                      <a:lnTo>
                        <a:pt x="98" y="0"/>
                      </a:lnTo>
                      <a:lnTo>
                        <a:pt x="98" y="0"/>
                      </a:lnTo>
                      <a:close/>
                    </a:path>
                  </a:pathLst>
                </a:custGeom>
                <a:solidFill>
                  <a:srgbClr val="0078D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F02B028-88C2-4742-A4A1-59301E2A3FB7}"/>
              </a:ext>
            </a:extLst>
          </p:cNvPr>
          <p:cNvGrpSpPr/>
          <p:nvPr/>
        </p:nvGrpSpPr>
        <p:grpSpPr>
          <a:xfrm>
            <a:off x="584200" y="2661572"/>
            <a:ext cx="2692084" cy="1534856"/>
            <a:chOff x="584200" y="2683330"/>
            <a:chExt cx="2692084" cy="15348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A0B47C2-491F-4D13-BDA3-2249A5FBEB08}"/>
                </a:ext>
              </a:extLst>
            </p:cNvPr>
            <p:cNvSpPr/>
            <p:nvPr/>
          </p:nvSpPr>
          <p:spPr bwMode="auto">
            <a:xfrm>
              <a:off x="584200" y="3587750"/>
              <a:ext cx="2692084" cy="630436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r>
                <a:rPr lang="en-US" sz="2500">
                  <a:solidFill>
                    <a:schemeClr val="tx1"/>
                  </a:solidFill>
                </a:rPr>
                <a:t>Run Azure</a:t>
              </a:r>
              <a:br>
                <a:rPr lang="en-US" sz="2500" dirty="0">
                  <a:solidFill>
                    <a:schemeClr val="tx1"/>
                  </a:solidFill>
                </a:rPr>
              </a:br>
              <a:r>
                <a:rPr lang="en-US" sz="2500" dirty="0">
                  <a:solidFill>
                    <a:schemeClr val="tx1"/>
                  </a:solidFill>
                </a:rPr>
                <a:t>services anywhere</a:t>
              </a:r>
            </a:p>
          </p:txBody>
        </p:sp>
        <p:grpSp>
          <p:nvGrpSpPr>
            <p:cNvPr id="70" name="Group 69" descr="broad application support">
              <a:extLst>
                <a:ext uri="{FF2B5EF4-FFF2-40B4-BE49-F238E27FC236}">
                  <a16:creationId xmlns:a16="http://schemas.microsoft.com/office/drawing/2014/main" id="{F33CC7BB-892C-47D1-A777-F689A01AB801}"/>
                </a:ext>
              </a:extLst>
            </p:cNvPr>
            <p:cNvGrpSpPr/>
            <p:nvPr/>
          </p:nvGrpSpPr>
          <p:grpSpPr>
            <a:xfrm>
              <a:off x="1479644" y="2683330"/>
              <a:ext cx="901196" cy="519800"/>
              <a:chOff x="6313882" y="1370180"/>
              <a:chExt cx="443543" cy="261457"/>
            </a:xfrm>
          </p:grpSpPr>
          <p:sp>
            <p:nvSpPr>
              <p:cNvPr id="71" name="Freeform 907">
                <a:extLst>
                  <a:ext uri="{FF2B5EF4-FFF2-40B4-BE49-F238E27FC236}">
                    <a16:creationId xmlns:a16="http://schemas.microsoft.com/office/drawing/2014/main" id="{E793047E-CFB4-459B-9B4E-7D4E7F4361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13882" y="1370180"/>
                <a:ext cx="443543" cy="261457"/>
              </a:xfrm>
              <a:custGeom>
                <a:avLst/>
                <a:gdLst>
                  <a:gd name="T0" fmla="*/ 382 w 384"/>
                  <a:gd name="T1" fmla="*/ 159 h 228"/>
                  <a:gd name="T2" fmla="*/ 382 w 384"/>
                  <a:gd name="T3" fmla="*/ 156 h 228"/>
                  <a:gd name="T4" fmla="*/ 384 w 384"/>
                  <a:gd name="T5" fmla="*/ 139 h 228"/>
                  <a:gd name="T6" fmla="*/ 297 w 384"/>
                  <a:gd name="T7" fmla="*/ 51 h 228"/>
                  <a:gd name="T8" fmla="*/ 278 w 384"/>
                  <a:gd name="T9" fmla="*/ 53 h 228"/>
                  <a:gd name="T10" fmla="*/ 184 w 384"/>
                  <a:gd name="T11" fmla="*/ 0 h 228"/>
                  <a:gd name="T12" fmla="*/ 73 w 384"/>
                  <a:gd name="T13" fmla="*/ 114 h 228"/>
                  <a:gd name="T14" fmla="*/ 73 w 384"/>
                  <a:gd name="T15" fmla="*/ 119 h 228"/>
                  <a:gd name="T16" fmla="*/ 55 w 384"/>
                  <a:gd name="T17" fmla="*/ 116 h 228"/>
                  <a:gd name="T18" fmla="*/ 0 w 384"/>
                  <a:gd name="T19" fmla="*/ 172 h 228"/>
                  <a:gd name="T20" fmla="*/ 49 w 384"/>
                  <a:gd name="T21" fmla="*/ 227 h 228"/>
                  <a:gd name="T22" fmla="*/ 297 w 384"/>
                  <a:gd name="T23" fmla="*/ 228 h 228"/>
                  <a:gd name="T24" fmla="*/ 373 w 384"/>
                  <a:gd name="T25" fmla="*/ 182 h 228"/>
                  <a:gd name="T26" fmla="*/ 374 w 384"/>
                  <a:gd name="T27" fmla="*/ 180 h 228"/>
                  <a:gd name="T28" fmla="*/ 382 w 384"/>
                  <a:gd name="T29" fmla="*/ 159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4" h="228">
                    <a:moveTo>
                      <a:pt x="382" y="159"/>
                    </a:moveTo>
                    <a:cubicBezTo>
                      <a:pt x="382" y="158"/>
                      <a:pt x="382" y="157"/>
                      <a:pt x="382" y="156"/>
                    </a:cubicBezTo>
                    <a:cubicBezTo>
                      <a:pt x="383" y="151"/>
                      <a:pt x="384" y="145"/>
                      <a:pt x="384" y="139"/>
                    </a:cubicBezTo>
                    <a:cubicBezTo>
                      <a:pt x="384" y="90"/>
                      <a:pt x="345" y="51"/>
                      <a:pt x="297" y="51"/>
                    </a:cubicBezTo>
                    <a:cubicBezTo>
                      <a:pt x="291" y="51"/>
                      <a:pt x="284" y="52"/>
                      <a:pt x="278" y="53"/>
                    </a:cubicBezTo>
                    <a:cubicBezTo>
                      <a:pt x="258" y="21"/>
                      <a:pt x="224" y="0"/>
                      <a:pt x="184" y="0"/>
                    </a:cubicBezTo>
                    <a:cubicBezTo>
                      <a:pt x="122" y="0"/>
                      <a:pt x="73" y="51"/>
                      <a:pt x="73" y="114"/>
                    </a:cubicBezTo>
                    <a:cubicBezTo>
                      <a:pt x="73" y="116"/>
                      <a:pt x="73" y="117"/>
                      <a:pt x="73" y="119"/>
                    </a:cubicBezTo>
                    <a:cubicBezTo>
                      <a:pt x="67" y="117"/>
                      <a:pt x="61" y="116"/>
                      <a:pt x="55" y="116"/>
                    </a:cubicBezTo>
                    <a:cubicBezTo>
                      <a:pt x="25" y="116"/>
                      <a:pt x="0" y="141"/>
                      <a:pt x="0" y="172"/>
                    </a:cubicBezTo>
                    <a:cubicBezTo>
                      <a:pt x="0" y="201"/>
                      <a:pt x="22" y="225"/>
                      <a:pt x="49" y="227"/>
                    </a:cubicBezTo>
                    <a:cubicBezTo>
                      <a:pt x="297" y="228"/>
                      <a:pt x="297" y="228"/>
                      <a:pt x="297" y="228"/>
                    </a:cubicBezTo>
                    <a:cubicBezTo>
                      <a:pt x="330" y="228"/>
                      <a:pt x="358" y="210"/>
                      <a:pt x="373" y="182"/>
                    </a:cubicBezTo>
                    <a:cubicBezTo>
                      <a:pt x="373" y="182"/>
                      <a:pt x="374" y="181"/>
                      <a:pt x="374" y="180"/>
                    </a:cubicBezTo>
                    <a:cubicBezTo>
                      <a:pt x="377" y="175"/>
                      <a:pt x="380" y="168"/>
                      <a:pt x="382" y="159"/>
                    </a:cubicBezTo>
                    <a:close/>
                  </a:path>
                </a:pathLst>
              </a:cu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896386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67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2" name="Freeform 908">
                <a:extLst>
                  <a:ext uri="{FF2B5EF4-FFF2-40B4-BE49-F238E27FC236}">
                    <a16:creationId xmlns:a16="http://schemas.microsoft.com/office/drawing/2014/main" id="{D4A3C83F-416F-4DFF-9413-8AA0F63DCE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3948" y="1416869"/>
                <a:ext cx="163410" cy="166524"/>
              </a:xfrm>
              <a:custGeom>
                <a:avLst/>
                <a:gdLst>
                  <a:gd name="T0" fmla="*/ 142 w 142"/>
                  <a:gd name="T1" fmla="*/ 80 h 145"/>
                  <a:gd name="T2" fmla="*/ 142 w 142"/>
                  <a:gd name="T3" fmla="*/ 65 h 145"/>
                  <a:gd name="T4" fmla="*/ 127 w 142"/>
                  <a:gd name="T5" fmla="*/ 65 h 145"/>
                  <a:gd name="T6" fmla="*/ 116 w 142"/>
                  <a:gd name="T7" fmla="*/ 38 h 145"/>
                  <a:gd name="T8" fmla="*/ 127 w 142"/>
                  <a:gd name="T9" fmla="*/ 27 h 145"/>
                  <a:gd name="T10" fmla="*/ 116 w 142"/>
                  <a:gd name="T11" fmla="*/ 16 h 145"/>
                  <a:gd name="T12" fmla="*/ 105 w 142"/>
                  <a:gd name="T13" fmla="*/ 27 h 145"/>
                  <a:gd name="T14" fmla="*/ 79 w 142"/>
                  <a:gd name="T15" fmla="*/ 16 h 145"/>
                  <a:gd name="T16" fmla="*/ 79 w 142"/>
                  <a:gd name="T17" fmla="*/ 0 h 145"/>
                  <a:gd name="T18" fmla="*/ 64 w 142"/>
                  <a:gd name="T19" fmla="*/ 0 h 145"/>
                  <a:gd name="T20" fmla="*/ 64 w 142"/>
                  <a:gd name="T21" fmla="*/ 16 h 145"/>
                  <a:gd name="T22" fmla="*/ 37 w 142"/>
                  <a:gd name="T23" fmla="*/ 27 h 145"/>
                  <a:gd name="T24" fmla="*/ 27 w 142"/>
                  <a:gd name="T25" fmla="*/ 16 h 145"/>
                  <a:gd name="T26" fmla="*/ 16 w 142"/>
                  <a:gd name="T27" fmla="*/ 27 h 145"/>
                  <a:gd name="T28" fmla="*/ 27 w 142"/>
                  <a:gd name="T29" fmla="*/ 38 h 145"/>
                  <a:gd name="T30" fmla="*/ 16 w 142"/>
                  <a:gd name="T31" fmla="*/ 65 h 145"/>
                  <a:gd name="T32" fmla="*/ 0 w 142"/>
                  <a:gd name="T33" fmla="*/ 65 h 145"/>
                  <a:gd name="T34" fmla="*/ 0 w 142"/>
                  <a:gd name="T35" fmla="*/ 81 h 145"/>
                  <a:gd name="T36" fmla="*/ 16 w 142"/>
                  <a:gd name="T37" fmla="*/ 81 h 145"/>
                  <a:gd name="T38" fmla="*/ 27 w 142"/>
                  <a:gd name="T39" fmla="*/ 108 h 145"/>
                  <a:gd name="T40" fmla="*/ 16 w 142"/>
                  <a:gd name="T41" fmla="*/ 119 h 145"/>
                  <a:gd name="T42" fmla="*/ 27 w 142"/>
                  <a:gd name="T43" fmla="*/ 130 h 145"/>
                  <a:gd name="T44" fmla="*/ 37 w 142"/>
                  <a:gd name="T45" fmla="*/ 118 h 145"/>
                  <a:gd name="T46" fmla="*/ 64 w 142"/>
                  <a:gd name="T47" fmla="*/ 130 h 145"/>
                  <a:gd name="T48" fmla="*/ 64 w 142"/>
                  <a:gd name="T49" fmla="*/ 145 h 145"/>
                  <a:gd name="T50" fmla="*/ 79 w 142"/>
                  <a:gd name="T51" fmla="*/ 145 h 145"/>
                  <a:gd name="T52" fmla="*/ 79 w 142"/>
                  <a:gd name="T53" fmla="*/ 130 h 145"/>
                  <a:gd name="T54" fmla="*/ 105 w 142"/>
                  <a:gd name="T55" fmla="*/ 118 h 145"/>
                  <a:gd name="T56" fmla="*/ 116 w 142"/>
                  <a:gd name="T57" fmla="*/ 130 h 145"/>
                  <a:gd name="T58" fmla="*/ 127 w 142"/>
                  <a:gd name="T59" fmla="*/ 119 h 145"/>
                  <a:gd name="T60" fmla="*/ 116 w 142"/>
                  <a:gd name="T61" fmla="*/ 108 h 145"/>
                  <a:gd name="T62" fmla="*/ 127 w 142"/>
                  <a:gd name="T63" fmla="*/ 81 h 145"/>
                  <a:gd name="T64" fmla="*/ 142 w 142"/>
                  <a:gd name="T65" fmla="*/ 81 h 145"/>
                  <a:gd name="T66" fmla="*/ 142 w 142"/>
                  <a:gd name="T67" fmla="*/ 8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2" h="145">
                    <a:moveTo>
                      <a:pt x="142" y="80"/>
                    </a:moveTo>
                    <a:cubicBezTo>
                      <a:pt x="142" y="65"/>
                      <a:pt x="142" y="65"/>
                      <a:pt x="142" y="65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6" y="55"/>
                      <a:pt x="122" y="46"/>
                      <a:pt x="116" y="38"/>
                    </a:cubicBezTo>
                    <a:cubicBezTo>
                      <a:pt x="127" y="27"/>
                      <a:pt x="127" y="27"/>
                      <a:pt x="127" y="27"/>
                    </a:cubicBezTo>
                    <a:cubicBezTo>
                      <a:pt x="116" y="16"/>
                      <a:pt x="116" y="16"/>
                      <a:pt x="116" y="16"/>
                    </a:cubicBezTo>
                    <a:cubicBezTo>
                      <a:pt x="105" y="27"/>
                      <a:pt x="105" y="27"/>
                      <a:pt x="105" y="27"/>
                    </a:cubicBezTo>
                    <a:cubicBezTo>
                      <a:pt x="98" y="21"/>
                      <a:pt x="89" y="17"/>
                      <a:pt x="79" y="16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54" y="17"/>
                      <a:pt x="45" y="21"/>
                      <a:pt x="37" y="27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7" y="38"/>
                      <a:pt x="27" y="38"/>
                      <a:pt x="27" y="38"/>
                    </a:cubicBezTo>
                    <a:cubicBezTo>
                      <a:pt x="21" y="46"/>
                      <a:pt x="17" y="55"/>
                      <a:pt x="16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7" y="91"/>
                      <a:pt x="21" y="100"/>
                      <a:pt x="27" y="108"/>
                    </a:cubicBezTo>
                    <a:cubicBezTo>
                      <a:pt x="16" y="119"/>
                      <a:pt x="16" y="119"/>
                      <a:pt x="16" y="119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37" y="118"/>
                      <a:pt x="37" y="118"/>
                      <a:pt x="37" y="118"/>
                    </a:cubicBezTo>
                    <a:cubicBezTo>
                      <a:pt x="45" y="124"/>
                      <a:pt x="54" y="128"/>
                      <a:pt x="64" y="130"/>
                    </a:cubicBezTo>
                    <a:cubicBezTo>
                      <a:pt x="64" y="145"/>
                      <a:pt x="64" y="145"/>
                      <a:pt x="64" y="145"/>
                    </a:cubicBezTo>
                    <a:cubicBezTo>
                      <a:pt x="79" y="145"/>
                      <a:pt x="79" y="145"/>
                      <a:pt x="79" y="145"/>
                    </a:cubicBezTo>
                    <a:cubicBezTo>
                      <a:pt x="79" y="130"/>
                      <a:pt x="79" y="130"/>
                      <a:pt x="79" y="130"/>
                    </a:cubicBezTo>
                    <a:cubicBezTo>
                      <a:pt x="89" y="128"/>
                      <a:pt x="98" y="124"/>
                      <a:pt x="105" y="118"/>
                    </a:cubicBezTo>
                    <a:cubicBezTo>
                      <a:pt x="116" y="130"/>
                      <a:pt x="116" y="130"/>
                      <a:pt x="116" y="130"/>
                    </a:cubicBezTo>
                    <a:cubicBezTo>
                      <a:pt x="127" y="119"/>
                      <a:pt x="127" y="119"/>
                      <a:pt x="127" y="119"/>
                    </a:cubicBezTo>
                    <a:cubicBezTo>
                      <a:pt x="116" y="108"/>
                      <a:pt x="116" y="108"/>
                      <a:pt x="116" y="108"/>
                    </a:cubicBezTo>
                    <a:cubicBezTo>
                      <a:pt x="122" y="100"/>
                      <a:pt x="126" y="91"/>
                      <a:pt x="127" y="81"/>
                    </a:cubicBezTo>
                    <a:cubicBezTo>
                      <a:pt x="142" y="81"/>
                      <a:pt x="142" y="81"/>
                      <a:pt x="142" y="81"/>
                    </a:cubicBezTo>
                    <a:lnTo>
                      <a:pt x="142" y="80"/>
                    </a:lnTo>
                    <a:close/>
                  </a:path>
                </a:pathLst>
              </a:custGeom>
              <a:solidFill>
                <a:srgbClr val="50E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896386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67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3" name="Oval 909">
                <a:extLst>
                  <a:ext uri="{FF2B5EF4-FFF2-40B4-BE49-F238E27FC236}">
                    <a16:creationId xmlns:a16="http://schemas.microsoft.com/office/drawing/2014/main" id="{7D5A77E0-CEDF-4AC6-B456-4E750C9676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9080" y="1463557"/>
                <a:ext cx="73145" cy="73146"/>
              </a:xfrm>
              <a:prstGeom prst="ellipse">
                <a:avLst/>
              </a:pr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896386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67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5" name="Freeform 910">
                <a:extLst>
                  <a:ext uri="{FF2B5EF4-FFF2-40B4-BE49-F238E27FC236}">
                    <a16:creationId xmlns:a16="http://schemas.microsoft.com/office/drawing/2014/main" id="{D74E3E3D-DB64-40EB-913D-9EEA06781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31366" y="1499353"/>
                <a:ext cx="73145" cy="74702"/>
              </a:xfrm>
              <a:custGeom>
                <a:avLst/>
                <a:gdLst>
                  <a:gd name="T0" fmla="*/ 64 w 64"/>
                  <a:gd name="T1" fmla="*/ 36 h 65"/>
                  <a:gd name="T2" fmla="*/ 64 w 64"/>
                  <a:gd name="T3" fmla="*/ 30 h 65"/>
                  <a:gd name="T4" fmla="*/ 57 w 64"/>
                  <a:gd name="T5" fmla="*/ 30 h 65"/>
                  <a:gd name="T6" fmla="*/ 52 w 64"/>
                  <a:gd name="T7" fmla="*/ 17 h 65"/>
                  <a:gd name="T8" fmla="*/ 57 w 64"/>
                  <a:gd name="T9" fmla="*/ 12 h 65"/>
                  <a:gd name="T10" fmla="*/ 52 w 64"/>
                  <a:gd name="T11" fmla="*/ 8 h 65"/>
                  <a:gd name="T12" fmla="*/ 47 w 64"/>
                  <a:gd name="T13" fmla="*/ 13 h 65"/>
                  <a:gd name="T14" fmla="*/ 35 w 64"/>
                  <a:gd name="T15" fmla="*/ 8 h 65"/>
                  <a:gd name="T16" fmla="*/ 35 w 64"/>
                  <a:gd name="T17" fmla="*/ 0 h 65"/>
                  <a:gd name="T18" fmla="*/ 29 w 64"/>
                  <a:gd name="T19" fmla="*/ 0 h 65"/>
                  <a:gd name="T20" fmla="*/ 29 w 64"/>
                  <a:gd name="T21" fmla="*/ 8 h 65"/>
                  <a:gd name="T22" fmla="*/ 17 w 64"/>
                  <a:gd name="T23" fmla="*/ 13 h 65"/>
                  <a:gd name="T24" fmla="*/ 12 w 64"/>
                  <a:gd name="T25" fmla="*/ 8 h 65"/>
                  <a:gd name="T26" fmla="*/ 7 w 64"/>
                  <a:gd name="T27" fmla="*/ 12 h 65"/>
                  <a:gd name="T28" fmla="*/ 12 w 64"/>
                  <a:gd name="T29" fmla="*/ 17 h 65"/>
                  <a:gd name="T30" fmla="*/ 7 w 64"/>
                  <a:gd name="T31" fmla="*/ 30 h 65"/>
                  <a:gd name="T32" fmla="*/ 0 w 64"/>
                  <a:gd name="T33" fmla="*/ 30 h 65"/>
                  <a:gd name="T34" fmla="*/ 0 w 64"/>
                  <a:gd name="T35" fmla="*/ 36 h 65"/>
                  <a:gd name="T36" fmla="*/ 7 w 64"/>
                  <a:gd name="T37" fmla="*/ 36 h 65"/>
                  <a:gd name="T38" fmla="*/ 12 w 64"/>
                  <a:gd name="T39" fmla="*/ 48 h 65"/>
                  <a:gd name="T40" fmla="*/ 7 w 64"/>
                  <a:gd name="T41" fmla="*/ 54 h 65"/>
                  <a:gd name="T42" fmla="*/ 12 w 64"/>
                  <a:gd name="T43" fmla="*/ 58 h 65"/>
                  <a:gd name="T44" fmla="*/ 17 w 64"/>
                  <a:gd name="T45" fmla="*/ 53 h 65"/>
                  <a:gd name="T46" fmla="*/ 29 w 64"/>
                  <a:gd name="T47" fmla="*/ 58 h 65"/>
                  <a:gd name="T48" fmla="*/ 29 w 64"/>
                  <a:gd name="T49" fmla="*/ 65 h 65"/>
                  <a:gd name="T50" fmla="*/ 35 w 64"/>
                  <a:gd name="T51" fmla="*/ 65 h 65"/>
                  <a:gd name="T52" fmla="*/ 35 w 64"/>
                  <a:gd name="T53" fmla="*/ 58 h 65"/>
                  <a:gd name="T54" fmla="*/ 47 w 64"/>
                  <a:gd name="T55" fmla="*/ 53 h 65"/>
                  <a:gd name="T56" fmla="*/ 52 w 64"/>
                  <a:gd name="T57" fmla="*/ 58 h 65"/>
                  <a:gd name="T58" fmla="*/ 57 w 64"/>
                  <a:gd name="T59" fmla="*/ 54 h 65"/>
                  <a:gd name="T60" fmla="*/ 52 w 64"/>
                  <a:gd name="T61" fmla="*/ 48 h 65"/>
                  <a:gd name="T62" fmla="*/ 57 w 64"/>
                  <a:gd name="T63" fmla="*/ 36 h 65"/>
                  <a:gd name="T64" fmla="*/ 64 w 64"/>
                  <a:gd name="T65" fmla="*/ 3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4" h="65">
                    <a:moveTo>
                      <a:pt x="64" y="36"/>
                    </a:moveTo>
                    <a:cubicBezTo>
                      <a:pt x="64" y="30"/>
                      <a:pt x="64" y="30"/>
                      <a:pt x="64" y="30"/>
                    </a:cubicBezTo>
                    <a:cubicBezTo>
                      <a:pt x="57" y="30"/>
                      <a:pt x="57" y="30"/>
                      <a:pt x="57" y="30"/>
                    </a:cubicBezTo>
                    <a:cubicBezTo>
                      <a:pt x="56" y="25"/>
                      <a:pt x="54" y="21"/>
                      <a:pt x="52" y="17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52" y="8"/>
                      <a:pt x="52" y="8"/>
                      <a:pt x="52" y="8"/>
                    </a:cubicBezTo>
                    <a:cubicBezTo>
                      <a:pt x="47" y="13"/>
                      <a:pt x="47" y="13"/>
                      <a:pt x="47" y="13"/>
                    </a:cubicBezTo>
                    <a:cubicBezTo>
                      <a:pt x="44" y="10"/>
                      <a:pt x="40" y="8"/>
                      <a:pt x="35" y="8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4" y="8"/>
                      <a:pt x="20" y="10"/>
                      <a:pt x="17" y="13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9" y="21"/>
                      <a:pt x="8" y="25"/>
                      <a:pt x="7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8" y="41"/>
                      <a:pt x="9" y="45"/>
                      <a:pt x="12" y="48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20" y="56"/>
                      <a:pt x="24" y="58"/>
                      <a:pt x="29" y="58"/>
                    </a:cubicBezTo>
                    <a:cubicBezTo>
                      <a:pt x="29" y="65"/>
                      <a:pt x="29" y="65"/>
                      <a:pt x="29" y="65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5" y="58"/>
                      <a:pt x="35" y="58"/>
                      <a:pt x="35" y="58"/>
                    </a:cubicBezTo>
                    <a:cubicBezTo>
                      <a:pt x="40" y="58"/>
                      <a:pt x="44" y="56"/>
                      <a:pt x="47" y="53"/>
                    </a:cubicBezTo>
                    <a:cubicBezTo>
                      <a:pt x="52" y="58"/>
                      <a:pt x="52" y="58"/>
                      <a:pt x="52" y="58"/>
                    </a:cubicBezTo>
                    <a:cubicBezTo>
                      <a:pt x="57" y="54"/>
                      <a:pt x="57" y="54"/>
                      <a:pt x="57" y="54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54" y="45"/>
                      <a:pt x="56" y="41"/>
                      <a:pt x="57" y="36"/>
                    </a:cubicBezTo>
                    <a:lnTo>
                      <a:pt x="64" y="36"/>
                    </a:lnTo>
                    <a:close/>
                  </a:path>
                </a:pathLst>
              </a:custGeom>
              <a:solidFill>
                <a:srgbClr val="50E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896386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67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6" name="Freeform 911">
                <a:extLst>
                  <a:ext uri="{FF2B5EF4-FFF2-40B4-BE49-F238E27FC236}">
                    <a16:creationId xmlns:a16="http://schemas.microsoft.com/office/drawing/2014/main" id="{354B05EF-2853-4DA3-B922-CFE36729DD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54710" y="1524253"/>
                <a:ext cx="28013" cy="26457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2 h 24"/>
                  <a:gd name="T4" fmla="*/ 12 w 24"/>
                  <a:gd name="T5" fmla="*/ 0 h 24"/>
                  <a:gd name="T6" fmla="*/ 24 w 24"/>
                  <a:gd name="T7" fmla="*/ 12 h 24"/>
                  <a:gd name="T8" fmla="*/ 12 w 24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5" y="24"/>
                      <a:pt x="0" y="19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9"/>
                      <a:pt x="18" y="24"/>
                      <a:pt x="12" y="24"/>
                    </a:cubicBezTo>
                    <a:close/>
                  </a:path>
                </a:pathLst>
              </a:cu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896386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67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5F810D0-12DF-4784-9F91-4D04ECF176D7}"/>
              </a:ext>
            </a:extLst>
          </p:cNvPr>
          <p:cNvGrpSpPr/>
          <p:nvPr/>
        </p:nvGrpSpPr>
        <p:grpSpPr>
          <a:xfrm>
            <a:off x="6141254" y="2649049"/>
            <a:ext cx="2692084" cy="1559903"/>
            <a:chOff x="6141254" y="2658283"/>
            <a:chExt cx="2692084" cy="1559903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46CB011-C1C6-4989-92AD-89EE9157EF50}"/>
                </a:ext>
              </a:extLst>
            </p:cNvPr>
            <p:cNvSpPr/>
            <p:nvPr/>
          </p:nvSpPr>
          <p:spPr bwMode="auto">
            <a:xfrm>
              <a:off x="6141254" y="3587750"/>
              <a:ext cx="2692084" cy="630436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500" dirty="0">
                  <a:solidFill>
                    <a:schemeClr val="tx1"/>
                  </a:solidFill>
                </a:rPr>
                <a:t>Adopt cloud </a:t>
              </a:r>
              <a:br>
                <a:rPr lang="en-US" dirty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</a:br>
              <a:r>
                <a:rPr lang="en-US" sz="2500" dirty="0">
                  <a:solidFill>
                    <a:schemeClr val="tx1"/>
                  </a:solidFill>
                </a:rPr>
                <a:t>practices on-premises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8D4306D-111F-4F3B-8C26-9F3CA06EB667}"/>
                </a:ext>
              </a:extLst>
            </p:cNvPr>
            <p:cNvGrpSpPr/>
            <p:nvPr/>
          </p:nvGrpSpPr>
          <p:grpSpPr>
            <a:xfrm>
              <a:off x="7025827" y="2658283"/>
              <a:ext cx="922938" cy="659404"/>
              <a:chOff x="7065331" y="2726314"/>
              <a:chExt cx="732496" cy="523341"/>
            </a:xfrm>
          </p:grpSpPr>
          <p:sp>
            <p:nvSpPr>
              <p:cNvPr id="80" name="AutoShape 11">
                <a:extLst>
                  <a:ext uri="{FF2B5EF4-FFF2-40B4-BE49-F238E27FC236}">
                    <a16:creationId xmlns:a16="http://schemas.microsoft.com/office/drawing/2014/main" id="{69878A48-7C6E-41DE-9E13-A6D8B3E36BD7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7296071" y="2894515"/>
                <a:ext cx="398850" cy="3551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" name="AutoShape 8">
                <a:extLst>
                  <a:ext uri="{FF2B5EF4-FFF2-40B4-BE49-F238E27FC236}">
                    <a16:creationId xmlns:a16="http://schemas.microsoft.com/office/drawing/2014/main" id="{DD584948-A629-4989-8B09-A83F05590776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7065331" y="2726314"/>
                <a:ext cx="730316" cy="43819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03" name="Freeform 10">
                <a:extLst>
                  <a:ext uri="{FF2B5EF4-FFF2-40B4-BE49-F238E27FC236}">
                    <a16:creationId xmlns:a16="http://schemas.microsoft.com/office/drawing/2014/main" id="{47EF0C8E-C99E-4B47-8EB6-87DDA65B63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4757" y="2730674"/>
                <a:ext cx="122083" cy="128623"/>
              </a:xfrm>
              <a:custGeom>
                <a:avLst/>
                <a:gdLst>
                  <a:gd name="T0" fmla="*/ 22 w 109"/>
                  <a:gd name="T1" fmla="*/ 117 h 117"/>
                  <a:gd name="T2" fmla="*/ 46 w 109"/>
                  <a:gd name="T3" fmla="*/ 95 h 117"/>
                  <a:gd name="T4" fmla="*/ 38 w 109"/>
                  <a:gd name="T5" fmla="*/ 78 h 117"/>
                  <a:gd name="T6" fmla="*/ 35 w 109"/>
                  <a:gd name="T7" fmla="*/ 72 h 117"/>
                  <a:gd name="T8" fmla="*/ 34 w 109"/>
                  <a:gd name="T9" fmla="*/ 67 h 117"/>
                  <a:gd name="T10" fmla="*/ 41 w 109"/>
                  <a:gd name="T11" fmla="*/ 59 h 117"/>
                  <a:gd name="T12" fmla="*/ 41 w 109"/>
                  <a:gd name="T13" fmla="*/ 59 h 117"/>
                  <a:gd name="T14" fmla="*/ 109 w 109"/>
                  <a:gd name="T15" fmla="*/ 59 h 117"/>
                  <a:gd name="T16" fmla="*/ 109 w 109"/>
                  <a:gd name="T17" fmla="*/ 0 h 117"/>
                  <a:gd name="T18" fmla="*/ 0 w 109"/>
                  <a:gd name="T19" fmla="*/ 102 h 117"/>
                  <a:gd name="T20" fmla="*/ 22 w 109"/>
                  <a:gd name="T21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9" h="117">
                    <a:moveTo>
                      <a:pt x="22" y="117"/>
                    </a:moveTo>
                    <a:cubicBezTo>
                      <a:pt x="35" y="117"/>
                      <a:pt x="46" y="107"/>
                      <a:pt x="46" y="95"/>
                    </a:cubicBezTo>
                    <a:cubicBezTo>
                      <a:pt x="46" y="88"/>
                      <a:pt x="43" y="82"/>
                      <a:pt x="38" y="78"/>
                    </a:cubicBezTo>
                    <a:cubicBezTo>
                      <a:pt x="36" y="76"/>
                      <a:pt x="35" y="74"/>
                      <a:pt x="35" y="72"/>
                    </a:cubicBezTo>
                    <a:cubicBezTo>
                      <a:pt x="34" y="71"/>
                      <a:pt x="34" y="69"/>
                      <a:pt x="34" y="67"/>
                    </a:cubicBezTo>
                    <a:cubicBezTo>
                      <a:pt x="35" y="63"/>
                      <a:pt x="38" y="60"/>
                      <a:pt x="41" y="59"/>
                    </a:cubicBezTo>
                    <a:cubicBezTo>
                      <a:pt x="41" y="59"/>
                      <a:pt x="41" y="59"/>
                      <a:pt x="41" y="59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57" y="12"/>
                      <a:pt x="15" y="51"/>
                      <a:pt x="0" y="102"/>
                    </a:cubicBezTo>
                    <a:cubicBezTo>
                      <a:pt x="3" y="111"/>
                      <a:pt x="13" y="117"/>
                      <a:pt x="22" y="117"/>
                    </a:cubicBezTo>
                    <a:close/>
                  </a:path>
                </a:pathLst>
              </a:cu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4" name="Freeform 11">
                <a:extLst>
                  <a:ext uri="{FF2B5EF4-FFF2-40B4-BE49-F238E27FC236}">
                    <a16:creationId xmlns:a16="http://schemas.microsoft.com/office/drawing/2014/main" id="{22C69D2B-BFBD-442D-8D60-0C6149B56B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4051" y="2830956"/>
                <a:ext cx="167864" cy="167864"/>
              </a:xfrm>
              <a:custGeom>
                <a:avLst/>
                <a:gdLst>
                  <a:gd name="T0" fmla="*/ 33 w 152"/>
                  <a:gd name="T1" fmla="*/ 130 h 153"/>
                  <a:gd name="T2" fmla="*/ 66 w 152"/>
                  <a:gd name="T3" fmla="*/ 98 h 153"/>
                  <a:gd name="T4" fmla="*/ 100 w 152"/>
                  <a:gd name="T5" fmla="*/ 130 h 153"/>
                  <a:gd name="T6" fmla="*/ 89 w 152"/>
                  <a:gd name="T7" fmla="*/ 153 h 153"/>
                  <a:gd name="T8" fmla="*/ 152 w 152"/>
                  <a:gd name="T9" fmla="*/ 153 h 153"/>
                  <a:gd name="T10" fmla="*/ 152 w 152"/>
                  <a:gd name="T11" fmla="*/ 91 h 153"/>
                  <a:gd name="T12" fmla="*/ 128 w 152"/>
                  <a:gd name="T13" fmla="*/ 102 h 153"/>
                  <a:gd name="T14" fmla="*/ 96 w 152"/>
                  <a:gd name="T15" fmla="*/ 69 h 153"/>
                  <a:gd name="T16" fmla="*/ 128 w 152"/>
                  <a:gd name="T17" fmla="*/ 35 h 153"/>
                  <a:gd name="T18" fmla="*/ 152 w 152"/>
                  <a:gd name="T19" fmla="*/ 46 h 153"/>
                  <a:gd name="T20" fmla="*/ 152 w 152"/>
                  <a:gd name="T21" fmla="*/ 0 h 153"/>
                  <a:gd name="T22" fmla="*/ 82 w 152"/>
                  <a:gd name="T23" fmla="*/ 80 h 153"/>
                  <a:gd name="T24" fmla="*/ 82 w 152"/>
                  <a:gd name="T25" fmla="*/ 82 h 153"/>
                  <a:gd name="T26" fmla="*/ 82 w 152"/>
                  <a:gd name="T27" fmla="*/ 82 h 153"/>
                  <a:gd name="T28" fmla="*/ 82 w 152"/>
                  <a:gd name="T29" fmla="*/ 84 h 153"/>
                  <a:gd name="T30" fmla="*/ 81 w 152"/>
                  <a:gd name="T31" fmla="*/ 84 h 153"/>
                  <a:gd name="T32" fmla="*/ 0 w 152"/>
                  <a:gd name="T33" fmla="*/ 152 h 153"/>
                  <a:gd name="T34" fmla="*/ 43 w 152"/>
                  <a:gd name="T35" fmla="*/ 152 h 153"/>
                  <a:gd name="T36" fmla="*/ 33 w 152"/>
                  <a:gd name="T37" fmla="*/ 13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2" h="153">
                    <a:moveTo>
                      <a:pt x="33" y="130"/>
                    </a:moveTo>
                    <a:cubicBezTo>
                      <a:pt x="33" y="112"/>
                      <a:pt x="48" y="98"/>
                      <a:pt x="66" y="98"/>
                    </a:cubicBezTo>
                    <a:cubicBezTo>
                      <a:pt x="85" y="98"/>
                      <a:pt x="100" y="112"/>
                      <a:pt x="100" y="130"/>
                    </a:cubicBezTo>
                    <a:cubicBezTo>
                      <a:pt x="100" y="138"/>
                      <a:pt x="96" y="147"/>
                      <a:pt x="89" y="153"/>
                    </a:cubicBezTo>
                    <a:cubicBezTo>
                      <a:pt x="152" y="153"/>
                      <a:pt x="152" y="153"/>
                      <a:pt x="152" y="153"/>
                    </a:cubicBezTo>
                    <a:cubicBezTo>
                      <a:pt x="152" y="91"/>
                      <a:pt x="152" y="91"/>
                      <a:pt x="152" y="91"/>
                    </a:cubicBezTo>
                    <a:cubicBezTo>
                      <a:pt x="146" y="98"/>
                      <a:pt x="137" y="102"/>
                      <a:pt x="128" y="102"/>
                    </a:cubicBezTo>
                    <a:cubicBezTo>
                      <a:pt x="111" y="102"/>
                      <a:pt x="96" y="87"/>
                      <a:pt x="96" y="69"/>
                    </a:cubicBezTo>
                    <a:cubicBezTo>
                      <a:pt x="96" y="50"/>
                      <a:pt x="111" y="35"/>
                      <a:pt x="128" y="35"/>
                    </a:cubicBezTo>
                    <a:cubicBezTo>
                      <a:pt x="137" y="35"/>
                      <a:pt x="146" y="39"/>
                      <a:pt x="152" y="46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12" y="5"/>
                      <a:pt x="82" y="40"/>
                      <a:pt x="82" y="80"/>
                    </a:cubicBezTo>
                    <a:cubicBezTo>
                      <a:pt x="82" y="81"/>
                      <a:pt x="82" y="81"/>
                      <a:pt x="82" y="82"/>
                    </a:cubicBezTo>
                    <a:cubicBezTo>
                      <a:pt x="82" y="82"/>
                      <a:pt x="82" y="82"/>
                      <a:pt x="82" y="82"/>
                    </a:cubicBezTo>
                    <a:cubicBezTo>
                      <a:pt x="82" y="84"/>
                      <a:pt x="82" y="84"/>
                      <a:pt x="82" y="84"/>
                    </a:cubicBezTo>
                    <a:cubicBezTo>
                      <a:pt x="81" y="84"/>
                      <a:pt x="81" y="84"/>
                      <a:pt x="81" y="84"/>
                    </a:cubicBezTo>
                    <a:cubicBezTo>
                      <a:pt x="44" y="91"/>
                      <a:pt x="13" y="117"/>
                      <a:pt x="0" y="152"/>
                    </a:cubicBezTo>
                    <a:cubicBezTo>
                      <a:pt x="43" y="152"/>
                      <a:pt x="43" y="152"/>
                      <a:pt x="43" y="152"/>
                    </a:cubicBezTo>
                    <a:cubicBezTo>
                      <a:pt x="37" y="147"/>
                      <a:pt x="33" y="138"/>
                      <a:pt x="33" y="130"/>
                    </a:cubicBezTo>
                    <a:close/>
                  </a:path>
                </a:pathLst>
              </a:cu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5" name="Freeform 12">
                <a:extLst>
                  <a:ext uri="{FF2B5EF4-FFF2-40B4-BE49-F238E27FC236}">
                    <a16:creationId xmlns:a16="http://schemas.microsoft.com/office/drawing/2014/main" id="{E0DAA213-5749-47C4-9365-D39C6D71D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7740" y="2726314"/>
                <a:ext cx="163504" cy="132983"/>
              </a:xfrm>
              <a:custGeom>
                <a:avLst/>
                <a:gdLst>
                  <a:gd name="T0" fmla="*/ 74 w 147"/>
                  <a:gd name="T1" fmla="*/ 71 h 122"/>
                  <a:gd name="T2" fmla="*/ 75 w 147"/>
                  <a:gd name="T3" fmla="*/ 75 h 122"/>
                  <a:gd name="T4" fmla="*/ 75 w 147"/>
                  <a:gd name="T5" fmla="*/ 75 h 122"/>
                  <a:gd name="T6" fmla="*/ 71 w 147"/>
                  <a:gd name="T7" fmla="*/ 82 h 122"/>
                  <a:gd name="T8" fmla="*/ 62 w 147"/>
                  <a:gd name="T9" fmla="*/ 99 h 122"/>
                  <a:gd name="T10" fmla="*/ 86 w 147"/>
                  <a:gd name="T11" fmla="*/ 122 h 122"/>
                  <a:gd name="T12" fmla="*/ 110 w 147"/>
                  <a:gd name="T13" fmla="*/ 99 h 122"/>
                  <a:gd name="T14" fmla="*/ 101 w 147"/>
                  <a:gd name="T15" fmla="*/ 82 h 122"/>
                  <a:gd name="T16" fmla="*/ 98 w 147"/>
                  <a:gd name="T17" fmla="*/ 76 h 122"/>
                  <a:gd name="T18" fmla="*/ 98 w 147"/>
                  <a:gd name="T19" fmla="*/ 75 h 122"/>
                  <a:gd name="T20" fmla="*/ 98 w 147"/>
                  <a:gd name="T21" fmla="*/ 71 h 122"/>
                  <a:gd name="T22" fmla="*/ 107 w 147"/>
                  <a:gd name="T23" fmla="*/ 63 h 122"/>
                  <a:gd name="T24" fmla="*/ 147 w 147"/>
                  <a:gd name="T25" fmla="*/ 63 h 122"/>
                  <a:gd name="T26" fmla="*/ 38 w 147"/>
                  <a:gd name="T27" fmla="*/ 1 h 122"/>
                  <a:gd name="T28" fmla="*/ 12 w 147"/>
                  <a:gd name="T29" fmla="*/ 1 h 122"/>
                  <a:gd name="T30" fmla="*/ 0 w 147"/>
                  <a:gd name="T31" fmla="*/ 2 h 122"/>
                  <a:gd name="T32" fmla="*/ 0 w 147"/>
                  <a:gd name="T33" fmla="*/ 63 h 122"/>
                  <a:gd name="T34" fmla="*/ 66 w 147"/>
                  <a:gd name="T35" fmla="*/ 63 h 122"/>
                  <a:gd name="T36" fmla="*/ 74 w 147"/>
                  <a:gd name="T37" fmla="*/ 7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7" h="122">
                    <a:moveTo>
                      <a:pt x="74" y="71"/>
                    </a:moveTo>
                    <a:cubicBezTo>
                      <a:pt x="75" y="72"/>
                      <a:pt x="75" y="74"/>
                      <a:pt x="75" y="75"/>
                    </a:cubicBezTo>
                    <a:cubicBezTo>
                      <a:pt x="75" y="75"/>
                      <a:pt x="75" y="75"/>
                      <a:pt x="75" y="75"/>
                    </a:cubicBezTo>
                    <a:cubicBezTo>
                      <a:pt x="75" y="78"/>
                      <a:pt x="72" y="81"/>
                      <a:pt x="71" y="82"/>
                    </a:cubicBezTo>
                    <a:cubicBezTo>
                      <a:pt x="65" y="87"/>
                      <a:pt x="62" y="93"/>
                      <a:pt x="62" y="99"/>
                    </a:cubicBezTo>
                    <a:cubicBezTo>
                      <a:pt x="62" y="112"/>
                      <a:pt x="73" y="122"/>
                      <a:pt x="86" y="122"/>
                    </a:cubicBezTo>
                    <a:cubicBezTo>
                      <a:pt x="99" y="122"/>
                      <a:pt x="110" y="112"/>
                      <a:pt x="110" y="99"/>
                    </a:cubicBezTo>
                    <a:cubicBezTo>
                      <a:pt x="110" y="93"/>
                      <a:pt x="107" y="87"/>
                      <a:pt x="101" y="82"/>
                    </a:cubicBezTo>
                    <a:cubicBezTo>
                      <a:pt x="100" y="81"/>
                      <a:pt x="98" y="79"/>
                      <a:pt x="98" y="76"/>
                    </a:cubicBezTo>
                    <a:cubicBezTo>
                      <a:pt x="98" y="75"/>
                      <a:pt x="98" y="75"/>
                      <a:pt x="98" y="75"/>
                    </a:cubicBezTo>
                    <a:cubicBezTo>
                      <a:pt x="98" y="74"/>
                      <a:pt x="98" y="73"/>
                      <a:pt x="98" y="71"/>
                    </a:cubicBezTo>
                    <a:cubicBezTo>
                      <a:pt x="99" y="67"/>
                      <a:pt x="103" y="64"/>
                      <a:pt x="107" y="63"/>
                    </a:cubicBezTo>
                    <a:cubicBezTo>
                      <a:pt x="147" y="63"/>
                      <a:pt x="147" y="63"/>
                      <a:pt x="147" y="63"/>
                    </a:cubicBezTo>
                    <a:cubicBezTo>
                      <a:pt x="122" y="27"/>
                      <a:pt x="83" y="5"/>
                      <a:pt x="38" y="1"/>
                    </a:cubicBezTo>
                    <a:cubicBezTo>
                      <a:pt x="29" y="0"/>
                      <a:pt x="21" y="0"/>
                      <a:pt x="12" y="1"/>
                    </a:cubicBezTo>
                    <a:cubicBezTo>
                      <a:pt x="8" y="1"/>
                      <a:pt x="4" y="1"/>
                      <a:pt x="0" y="2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70" y="65"/>
                      <a:pt x="74" y="68"/>
                      <a:pt x="74" y="71"/>
                    </a:cubicBezTo>
                    <a:close/>
                  </a:path>
                </a:pathLst>
              </a:cu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6" name="Freeform 13">
                <a:extLst>
                  <a:ext uri="{FF2B5EF4-FFF2-40B4-BE49-F238E27FC236}">
                    <a16:creationId xmlns:a16="http://schemas.microsoft.com/office/drawing/2014/main" id="{F0B90A33-8734-4F8C-9CC2-009D45D13A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62664" y="2937779"/>
                <a:ext cx="69762" cy="61041"/>
              </a:xfrm>
              <a:custGeom>
                <a:avLst/>
                <a:gdLst>
                  <a:gd name="T0" fmla="*/ 63 w 64"/>
                  <a:gd name="T1" fmla="*/ 9 h 55"/>
                  <a:gd name="T2" fmla="*/ 25 w 64"/>
                  <a:gd name="T3" fmla="*/ 0 h 55"/>
                  <a:gd name="T4" fmla="*/ 0 w 64"/>
                  <a:gd name="T5" fmla="*/ 2 h 55"/>
                  <a:gd name="T6" fmla="*/ 0 w 64"/>
                  <a:gd name="T7" fmla="*/ 55 h 55"/>
                  <a:gd name="T8" fmla="*/ 64 w 64"/>
                  <a:gd name="T9" fmla="*/ 55 h 55"/>
                  <a:gd name="T10" fmla="*/ 53 w 64"/>
                  <a:gd name="T11" fmla="*/ 32 h 55"/>
                  <a:gd name="T12" fmla="*/ 63 w 64"/>
                  <a:gd name="T13" fmla="*/ 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55">
                    <a:moveTo>
                      <a:pt x="63" y="9"/>
                    </a:moveTo>
                    <a:cubicBezTo>
                      <a:pt x="51" y="4"/>
                      <a:pt x="38" y="0"/>
                      <a:pt x="25" y="0"/>
                    </a:cubicBezTo>
                    <a:cubicBezTo>
                      <a:pt x="14" y="0"/>
                      <a:pt x="7" y="0"/>
                      <a:pt x="0" y="2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57" y="49"/>
                      <a:pt x="53" y="40"/>
                      <a:pt x="53" y="32"/>
                    </a:cubicBezTo>
                    <a:cubicBezTo>
                      <a:pt x="53" y="23"/>
                      <a:pt x="57" y="15"/>
                      <a:pt x="63" y="9"/>
                    </a:cubicBezTo>
                    <a:close/>
                  </a:path>
                </a:pathLst>
              </a:cu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7" name="Freeform 14">
                <a:extLst>
                  <a:ext uri="{FF2B5EF4-FFF2-40B4-BE49-F238E27FC236}">
                    <a16:creationId xmlns:a16="http://schemas.microsoft.com/office/drawing/2014/main" id="{2812A5A3-1035-4C3E-8545-65E9AF966A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60484" y="2955219"/>
                <a:ext cx="137343" cy="209285"/>
              </a:xfrm>
              <a:custGeom>
                <a:avLst/>
                <a:gdLst>
                  <a:gd name="T0" fmla="*/ 74 w 124"/>
                  <a:gd name="T1" fmla="*/ 0 h 189"/>
                  <a:gd name="T2" fmla="*/ 64 w 124"/>
                  <a:gd name="T3" fmla="*/ 18 h 189"/>
                  <a:gd name="T4" fmla="*/ 72 w 124"/>
                  <a:gd name="T5" fmla="*/ 35 h 189"/>
                  <a:gd name="T6" fmla="*/ 77 w 124"/>
                  <a:gd name="T7" fmla="*/ 42 h 189"/>
                  <a:gd name="T8" fmla="*/ 77 w 124"/>
                  <a:gd name="T9" fmla="*/ 42 h 189"/>
                  <a:gd name="T10" fmla="*/ 77 w 124"/>
                  <a:gd name="T11" fmla="*/ 45 h 189"/>
                  <a:gd name="T12" fmla="*/ 68 w 124"/>
                  <a:gd name="T13" fmla="*/ 54 h 189"/>
                  <a:gd name="T14" fmla="*/ 1 w 124"/>
                  <a:gd name="T15" fmla="*/ 54 h 189"/>
                  <a:gd name="T16" fmla="*/ 1 w 124"/>
                  <a:gd name="T17" fmla="*/ 121 h 189"/>
                  <a:gd name="T18" fmla="*/ 25 w 124"/>
                  <a:gd name="T19" fmla="*/ 110 h 189"/>
                  <a:gd name="T20" fmla="*/ 57 w 124"/>
                  <a:gd name="T21" fmla="*/ 143 h 189"/>
                  <a:gd name="T22" fmla="*/ 35 w 124"/>
                  <a:gd name="T23" fmla="*/ 175 h 189"/>
                  <a:gd name="T24" fmla="*/ 14 w 124"/>
                  <a:gd name="T25" fmla="*/ 175 h 189"/>
                  <a:gd name="T26" fmla="*/ 0 w 124"/>
                  <a:gd name="T27" fmla="*/ 165 h 189"/>
                  <a:gd name="T28" fmla="*/ 0 w 124"/>
                  <a:gd name="T29" fmla="*/ 189 h 189"/>
                  <a:gd name="T30" fmla="*/ 24 w 124"/>
                  <a:gd name="T31" fmla="*/ 189 h 189"/>
                  <a:gd name="T32" fmla="*/ 90 w 124"/>
                  <a:gd name="T33" fmla="*/ 164 h 189"/>
                  <a:gd name="T34" fmla="*/ 123 w 124"/>
                  <a:gd name="T35" fmla="*/ 90 h 189"/>
                  <a:gd name="T36" fmla="*/ 74 w 124"/>
                  <a:gd name="T37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4" h="189">
                    <a:moveTo>
                      <a:pt x="74" y="0"/>
                    </a:moveTo>
                    <a:cubicBezTo>
                      <a:pt x="68" y="4"/>
                      <a:pt x="64" y="11"/>
                      <a:pt x="64" y="18"/>
                    </a:cubicBezTo>
                    <a:cubicBezTo>
                      <a:pt x="64" y="25"/>
                      <a:pt x="67" y="31"/>
                      <a:pt x="72" y="35"/>
                    </a:cubicBezTo>
                    <a:cubicBezTo>
                      <a:pt x="72" y="35"/>
                      <a:pt x="77" y="39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3"/>
                      <a:pt x="77" y="44"/>
                      <a:pt x="77" y="45"/>
                    </a:cubicBezTo>
                    <a:cubicBezTo>
                      <a:pt x="76" y="50"/>
                      <a:pt x="74" y="53"/>
                      <a:pt x="68" y="54"/>
                    </a:cubicBezTo>
                    <a:cubicBezTo>
                      <a:pt x="1" y="54"/>
                      <a:pt x="1" y="54"/>
                      <a:pt x="1" y="54"/>
                    </a:cubicBezTo>
                    <a:cubicBezTo>
                      <a:pt x="1" y="121"/>
                      <a:pt x="1" y="121"/>
                      <a:pt x="1" y="121"/>
                    </a:cubicBezTo>
                    <a:cubicBezTo>
                      <a:pt x="7" y="114"/>
                      <a:pt x="16" y="110"/>
                      <a:pt x="25" y="110"/>
                    </a:cubicBezTo>
                    <a:cubicBezTo>
                      <a:pt x="42" y="110"/>
                      <a:pt x="57" y="125"/>
                      <a:pt x="57" y="143"/>
                    </a:cubicBezTo>
                    <a:cubicBezTo>
                      <a:pt x="57" y="158"/>
                      <a:pt x="48" y="170"/>
                      <a:pt x="35" y="175"/>
                    </a:cubicBezTo>
                    <a:cubicBezTo>
                      <a:pt x="28" y="177"/>
                      <a:pt x="21" y="177"/>
                      <a:pt x="14" y="175"/>
                    </a:cubicBezTo>
                    <a:cubicBezTo>
                      <a:pt x="9" y="173"/>
                      <a:pt x="4" y="170"/>
                      <a:pt x="0" y="165"/>
                    </a:cubicBezTo>
                    <a:cubicBezTo>
                      <a:pt x="0" y="189"/>
                      <a:pt x="0" y="189"/>
                      <a:pt x="0" y="189"/>
                    </a:cubicBezTo>
                    <a:cubicBezTo>
                      <a:pt x="24" y="189"/>
                      <a:pt x="24" y="189"/>
                      <a:pt x="24" y="189"/>
                    </a:cubicBezTo>
                    <a:cubicBezTo>
                      <a:pt x="48" y="189"/>
                      <a:pt x="72" y="180"/>
                      <a:pt x="90" y="164"/>
                    </a:cubicBezTo>
                    <a:cubicBezTo>
                      <a:pt x="111" y="145"/>
                      <a:pt x="123" y="118"/>
                      <a:pt x="123" y="90"/>
                    </a:cubicBezTo>
                    <a:cubicBezTo>
                      <a:pt x="124" y="54"/>
                      <a:pt x="104" y="18"/>
                      <a:pt x="74" y="0"/>
                    </a:cubicBezTo>
                    <a:close/>
                  </a:path>
                </a:pathLst>
              </a:cu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8" name="Freeform 15">
                <a:extLst>
                  <a:ext uri="{FF2B5EF4-FFF2-40B4-BE49-F238E27FC236}">
                    <a16:creationId xmlns:a16="http://schemas.microsoft.com/office/drawing/2014/main" id="{D29318C5-4D0D-4B53-BD6D-9DB9FC0D33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65331" y="2950859"/>
                <a:ext cx="176584" cy="213645"/>
              </a:xfrm>
              <a:custGeom>
                <a:avLst/>
                <a:gdLst>
                  <a:gd name="T0" fmla="*/ 145 w 160"/>
                  <a:gd name="T1" fmla="*/ 179 h 193"/>
                  <a:gd name="T2" fmla="*/ 125 w 160"/>
                  <a:gd name="T3" fmla="*/ 179 h 193"/>
                  <a:gd name="T4" fmla="*/ 103 w 160"/>
                  <a:gd name="T5" fmla="*/ 147 h 193"/>
                  <a:gd name="T6" fmla="*/ 135 w 160"/>
                  <a:gd name="T7" fmla="*/ 114 h 193"/>
                  <a:gd name="T8" fmla="*/ 159 w 160"/>
                  <a:gd name="T9" fmla="*/ 125 h 193"/>
                  <a:gd name="T10" fmla="*/ 159 w 160"/>
                  <a:gd name="T11" fmla="*/ 58 h 193"/>
                  <a:gd name="T12" fmla="*/ 94 w 160"/>
                  <a:gd name="T13" fmla="*/ 58 h 193"/>
                  <a:gd name="T14" fmla="*/ 85 w 160"/>
                  <a:gd name="T15" fmla="*/ 50 h 193"/>
                  <a:gd name="T16" fmla="*/ 85 w 160"/>
                  <a:gd name="T17" fmla="*/ 46 h 193"/>
                  <a:gd name="T18" fmla="*/ 85 w 160"/>
                  <a:gd name="T19" fmla="*/ 45 h 193"/>
                  <a:gd name="T20" fmla="*/ 88 w 160"/>
                  <a:gd name="T21" fmla="*/ 39 h 193"/>
                  <a:gd name="T22" fmla="*/ 97 w 160"/>
                  <a:gd name="T23" fmla="*/ 22 h 193"/>
                  <a:gd name="T24" fmla="*/ 73 w 160"/>
                  <a:gd name="T25" fmla="*/ 0 h 193"/>
                  <a:gd name="T26" fmla="*/ 49 w 160"/>
                  <a:gd name="T27" fmla="*/ 22 h 193"/>
                  <a:gd name="T28" fmla="*/ 58 w 160"/>
                  <a:gd name="T29" fmla="*/ 39 h 193"/>
                  <a:gd name="T30" fmla="*/ 61 w 160"/>
                  <a:gd name="T31" fmla="*/ 45 h 193"/>
                  <a:gd name="T32" fmla="*/ 61 w 160"/>
                  <a:gd name="T33" fmla="*/ 45 h 193"/>
                  <a:gd name="T34" fmla="*/ 61 w 160"/>
                  <a:gd name="T35" fmla="*/ 49 h 193"/>
                  <a:gd name="T36" fmla="*/ 52 w 160"/>
                  <a:gd name="T37" fmla="*/ 58 h 193"/>
                  <a:gd name="T38" fmla="*/ 3 w 160"/>
                  <a:gd name="T39" fmla="*/ 58 h 193"/>
                  <a:gd name="T40" fmla="*/ 0 w 160"/>
                  <a:gd name="T41" fmla="*/ 84 h 193"/>
                  <a:gd name="T42" fmla="*/ 4 w 160"/>
                  <a:gd name="T43" fmla="*/ 114 h 193"/>
                  <a:gd name="T44" fmla="*/ 110 w 160"/>
                  <a:gd name="T45" fmla="*/ 193 h 193"/>
                  <a:gd name="T46" fmla="*/ 160 w 160"/>
                  <a:gd name="T47" fmla="*/ 193 h 193"/>
                  <a:gd name="T48" fmla="*/ 160 w 160"/>
                  <a:gd name="T49" fmla="*/ 169 h 193"/>
                  <a:gd name="T50" fmla="*/ 145 w 160"/>
                  <a:gd name="T51" fmla="*/ 179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0" h="193">
                    <a:moveTo>
                      <a:pt x="145" y="179"/>
                    </a:moveTo>
                    <a:cubicBezTo>
                      <a:pt x="139" y="181"/>
                      <a:pt x="132" y="181"/>
                      <a:pt x="125" y="179"/>
                    </a:cubicBezTo>
                    <a:cubicBezTo>
                      <a:pt x="112" y="174"/>
                      <a:pt x="103" y="162"/>
                      <a:pt x="103" y="147"/>
                    </a:cubicBezTo>
                    <a:cubicBezTo>
                      <a:pt x="103" y="129"/>
                      <a:pt x="117" y="114"/>
                      <a:pt x="135" y="114"/>
                    </a:cubicBezTo>
                    <a:cubicBezTo>
                      <a:pt x="144" y="114"/>
                      <a:pt x="153" y="118"/>
                      <a:pt x="159" y="125"/>
                    </a:cubicBezTo>
                    <a:cubicBezTo>
                      <a:pt x="159" y="58"/>
                      <a:pt x="159" y="58"/>
                      <a:pt x="159" y="58"/>
                    </a:cubicBezTo>
                    <a:cubicBezTo>
                      <a:pt x="94" y="58"/>
                      <a:pt x="94" y="58"/>
                      <a:pt x="94" y="58"/>
                    </a:cubicBezTo>
                    <a:cubicBezTo>
                      <a:pt x="89" y="57"/>
                      <a:pt x="86" y="54"/>
                      <a:pt x="85" y="50"/>
                    </a:cubicBezTo>
                    <a:cubicBezTo>
                      <a:pt x="85" y="49"/>
                      <a:pt x="85" y="48"/>
                      <a:pt x="85" y="46"/>
                    </a:cubicBezTo>
                    <a:cubicBezTo>
                      <a:pt x="85" y="45"/>
                      <a:pt x="85" y="45"/>
                      <a:pt x="85" y="45"/>
                    </a:cubicBezTo>
                    <a:cubicBezTo>
                      <a:pt x="85" y="43"/>
                      <a:pt x="86" y="41"/>
                      <a:pt x="88" y="39"/>
                    </a:cubicBezTo>
                    <a:cubicBezTo>
                      <a:pt x="94" y="35"/>
                      <a:pt x="97" y="28"/>
                      <a:pt x="97" y="22"/>
                    </a:cubicBezTo>
                    <a:cubicBezTo>
                      <a:pt x="97" y="10"/>
                      <a:pt x="86" y="0"/>
                      <a:pt x="73" y="0"/>
                    </a:cubicBezTo>
                    <a:cubicBezTo>
                      <a:pt x="60" y="0"/>
                      <a:pt x="49" y="10"/>
                      <a:pt x="49" y="22"/>
                    </a:cubicBezTo>
                    <a:cubicBezTo>
                      <a:pt x="49" y="29"/>
                      <a:pt x="52" y="35"/>
                      <a:pt x="58" y="39"/>
                    </a:cubicBezTo>
                    <a:cubicBezTo>
                      <a:pt x="59" y="40"/>
                      <a:pt x="61" y="42"/>
                      <a:pt x="61" y="45"/>
                    </a:cubicBezTo>
                    <a:cubicBezTo>
                      <a:pt x="61" y="45"/>
                      <a:pt x="61" y="45"/>
                      <a:pt x="61" y="45"/>
                    </a:cubicBezTo>
                    <a:cubicBezTo>
                      <a:pt x="61" y="47"/>
                      <a:pt x="61" y="48"/>
                      <a:pt x="61" y="49"/>
                    </a:cubicBezTo>
                    <a:cubicBezTo>
                      <a:pt x="60" y="54"/>
                      <a:pt x="57" y="58"/>
                      <a:pt x="52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1" y="66"/>
                      <a:pt x="0" y="75"/>
                      <a:pt x="0" y="84"/>
                    </a:cubicBezTo>
                    <a:cubicBezTo>
                      <a:pt x="0" y="94"/>
                      <a:pt x="2" y="104"/>
                      <a:pt x="4" y="114"/>
                    </a:cubicBezTo>
                    <a:cubicBezTo>
                      <a:pt x="18" y="160"/>
                      <a:pt x="61" y="193"/>
                      <a:pt x="110" y="193"/>
                    </a:cubicBezTo>
                    <a:cubicBezTo>
                      <a:pt x="160" y="193"/>
                      <a:pt x="160" y="193"/>
                      <a:pt x="160" y="193"/>
                    </a:cubicBezTo>
                    <a:cubicBezTo>
                      <a:pt x="160" y="169"/>
                      <a:pt x="160" y="169"/>
                      <a:pt x="160" y="169"/>
                    </a:cubicBezTo>
                    <a:cubicBezTo>
                      <a:pt x="156" y="173"/>
                      <a:pt x="151" y="177"/>
                      <a:pt x="145" y="179"/>
                    </a:cubicBezTo>
                    <a:close/>
                  </a:path>
                </a:pathLst>
              </a:cu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9" name="Freeform 16">
                <a:extLst>
                  <a:ext uri="{FF2B5EF4-FFF2-40B4-BE49-F238E27FC236}">
                    <a16:creationId xmlns:a16="http://schemas.microsoft.com/office/drawing/2014/main" id="{08C2535A-AA12-49EC-B055-8A21914BD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92338" y="3014081"/>
                <a:ext cx="320467" cy="150423"/>
              </a:xfrm>
              <a:custGeom>
                <a:avLst/>
                <a:gdLst>
                  <a:gd name="T0" fmla="*/ 250 w 290"/>
                  <a:gd name="T1" fmla="*/ 104 h 135"/>
                  <a:gd name="T2" fmla="*/ 267 w 290"/>
                  <a:gd name="T3" fmla="*/ 113 h 135"/>
                  <a:gd name="T4" fmla="*/ 290 w 290"/>
                  <a:gd name="T5" fmla="*/ 89 h 135"/>
                  <a:gd name="T6" fmla="*/ 267 w 290"/>
                  <a:gd name="T7" fmla="*/ 65 h 135"/>
                  <a:gd name="T8" fmla="*/ 250 w 290"/>
                  <a:gd name="T9" fmla="*/ 74 h 135"/>
                  <a:gd name="T10" fmla="*/ 243 w 290"/>
                  <a:gd name="T11" fmla="*/ 78 h 135"/>
                  <a:gd name="T12" fmla="*/ 238 w 290"/>
                  <a:gd name="T13" fmla="*/ 78 h 135"/>
                  <a:gd name="T14" fmla="*/ 231 w 290"/>
                  <a:gd name="T15" fmla="*/ 68 h 135"/>
                  <a:gd name="T16" fmla="*/ 231 w 290"/>
                  <a:gd name="T17" fmla="*/ 0 h 135"/>
                  <a:gd name="T18" fmla="*/ 167 w 290"/>
                  <a:gd name="T19" fmla="*/ 0 h 135"/>
                  <a:gd name="T20" fmla="*/ 178 w 290"/>
                  <a:gd name="T21" fmla="*/ 23 h 135"/>
                  <a:gd name="T22" fmla="*/ 144 w 290"/>
                  <a:gd name="T23" fmla="*/ 55 h 135"/>
                  <a:gd name="T24" fmla="*/ 111 w 290"/>
                  <a:gd name="T25" fmla="*/ 23 h 135"/>
                  <a:gd name="T26" fmla="*/ 122 w 290"/>
                  <a:gd name="T27" fmla="*/ 0 h 135"/>
                  <a:gd name="T28" fmla="*/ 58 w 290"/>
                  <a:gd name="T29" fmla="*/ 0 h 135"/>
                  <a:gd name="T30" fmla="*/ 58 w 290"/>
                  <a:gd name="T31" fmla="*/ 68 h 135"/>
                  <a:gd name="T32" fmla="*/ 58 w 290"/>
                  <a:gd name="T33" fmla="*/ 69 h 135"/>
                  <a:gd name="T34" fmla="*/ 50 w 290"/>
                  <a:gd name="T35" fmla="*/ 76 h 135"/>
                  <a:gd name="T36" fmla="*/ 45 w 290"/>
                  <a:gd name="T37" fmla="*/ 77 h 135"/>
                  <a:gd name="T38" fmla="*/ 40 w 290"/>
                  <a:gd name="T39" fmla="*/ 74 h 135"/>
                  <a:gd name="T40" fmla="*/ 22 w 290"/>
                  <a:gd name="T41" fmla="*/ 65 h 135"/>
                  <a:gd name="T42" fmla="*/ 0 w 290"/>
                  <a:gd name="T43" fmla="*/ 89 h 135"/>
                  <a:gd name="T44" fmla="*/ 22 w 290"/>
                  <a:gd name="T45" fmla="*/ 113 h 135"/>
                  <a:gd name="T46" fmla="*/ 40 w 290"/>
                  <a:gd name="T47" fmla="*/ 104 h 135"/>
                  <a:gd name="T48" fmla="*/ 45 w 290"/>
                  <a:gd name="T49" fmla="*/ 101 h 135"/>
                  <a:gd name="T50" fmla="*/ 50 w 290"/>
                  <a:gd name="T51" fmla="*/ 102 h 135"/>
                  <a:gd name="T52" fmla="*/ 58 w 290"/>
                  <a:gd name="T53" fmla="*/ 109 h 135"/>
                  <a:gd name="T54" fmla="*/ 58 w 290"/>
                  <a:gd name="T55" fmla="*/ 110 h 135"/>
                  <a:gd name="T56" fmla="*/ 58 w 290"/>
                  <a:gd name="T57" fmla="*/ 118 h 135"/>
                  <a:gd name="T58" fmla="*/ 58 w 290"/>
                  <a:gd name="T59" fmla="*/ 135 h 135"/>
                  <a:gd name="T60" fmla="*/ 231 w 290"/>
                  <a:gd name="T61" fmla="*/ 135 h 135"/>
                  <a:gd name="T62" fmla="*/ 231 w 290"/>
                  <a:gd name="T63" fmla="*/ 110 h 135"/>
                  <a:gd name="T64" fmla="*/ 238 w 290"/>
                  <a:gd name="T65" fmla="*/ 100 h 135"/>
                  <a:gd name="T66" fmla="*/ 242 w 290"/>
                  <a:gd name="T67" fmla="*/ 100 h 135"/>
                  <a:gd name="T68" fmla="*/ 242 w 290"/>
                  <a:gd name="T69" fmla="*/ 100 h 135"/>
                  <a:gd name="T70" fmla="*/ 250 w 290"/>
                  <a:gd name="T71" fmla="*/ 10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0" h="135">
                    <a:moveTo>
                      <a:pt x="250" y="104"/>
                    </a:moveTo>
                    <a:cubicBezTo>
                      <a:pt x="254" y="110"/>
                      <a:pt x="261" y="113"/>
                      <a:pt x="267" y="113"/>
                    </a:cubicBezTo>
                    <a:cubicBezTo>
                      <a:pt x="280" y="113"/>
                      <a:pt x="290" y="102"/>
                      <a:pt x="290" y="89"/>
                    </a:cubicBezTo>
                    <a:cubicBezTo>
                      <a:pt x="290" y="76"/>
                      <a:pt x="280" y="65"/>
                      <a:pt x="267" y="65"/>
                    </a:cubicBezTo>
                    <a:cubicBezTo>
                      <a:pt x="260" y="65"/>
                      <a:pt x="254" y="68"/>
                      <a:pt x="250" y="74"/>
                    </a:cubicBezTo>
                    <a:cubicBezTo>
                      <a:pt x="249" y="75"/>
                      <a:pt x="246" y="78"/>
                      <a:pt x="243" y="78"/>
                    </a:cubicBezTo>
                    <a:cubicBezTo>
                      <a:pt x="242" y="78"/>
                      <a:pt x="239" y="78"/>
                      <a:pt x="238" y="78"/>
                    </a:cubicBezTo>
                    <a:cubicBezTo>
                      <a:pt x="233" y="76"/>
                      <a:pt x="231" y="72"/>
                      <a:pt x="231" y="68"/>
                    </a:cubicBezTo>
                    <a:cubicBezTo>
                      <a:pt x="231" y="0"/>
                      <a:pt x="231" y="0"/>
                      <a:pt x="23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74" y="6"/>
                      <a:pt x="178" y="14"/>
                      <a:pt x="178" y="23"/>
                    </a:cubicBezTo>
                    <a:cubicBezTo>
                      <a:pt x="178" y="41"/>
                      <a:pt x="163" y="55"/>
                      <a:pt x="144" y="55"/>
                    </a:cubicBezTo>
                    <a:cubicBezTo>
                      <a:pt x="126" y="55"/>
                      <a:pt x="111" y="41"/>
                      <a:pt x="111" y="23"/>
                    </a:cubicBezTo>
                    <a:cubicBezTo>
                      <a:pt x="111" y="14"/>
                      <a:pt x="115" y="6"/>
                      <a:pt x="122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68"/>
                      <a:pt x="58" y="68"/>
                      <a:pt x="58" y="68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7" y="73"/>
                      <a:pt x="53" y="76"/>
                      <a:pt x="50" y="76"/>
                    </a:cubicBezTo>
                    <a:cubicBezTo>
                      <a:pt x="49" y="77"/>
                      <a:pt x="46" y="77"/>
                      <a:pt x="45" y="77"/>
                    </a:cubicBezTo>
                    <a:cubicBezTo>
                      <a:pt x="43" y="76"/>
                      <a:pt x="41" y="75"/>
                      <a:pt x="40" y="74"/>
                    </a:cubicBezTo>
                    <a:cubicBezTo>
                      <a:pt x="35" y="68"/>
                      <a:pt x="29" y="65"/>
                      <a:pt x="22" y="65"/>
                    </a:cubicBezTo>
                    <a:cubicBezTo>
                      <a:pt x="10" y="65"/>
                      <a:pt x="0" y="76"/>
                      <a:pt x="0" y="89"/>
                    </a:cubicBezTo>
                    <a:cubicBezTo>
                      <a:pt x="0" y="102"/>
                      <a:pt x="10" y="113"/>
                      <a:pt x="22" y="113"/>
                    </a:cubicBezTo>
                    <a:cubicBezTo>
                      <a:pt x="29" y="113"/>
                      <a:pt x="35" y="110"/>
                      <a:pt x="40" y="104"/>
                    </a:cubicBezTo>
                    <a:cubicBezTo>
                      <a:pt x="41" y="103"/>
                      <a:pt x="42" y="102"/>
                      <a:pt x="45" y="101"/>
                    </a:cubicBezTo>
                    <a:cubicBezTo>
                      <a:pt x="46" y="101"/>
                      <a:pt x="48" y="101"/>
                      <a:pt x="50" y="102"/>
                    </a:cubicBezTo>
                    <a:cubicBezTo>
                      <a:pt x="53" y="102"/>
                      <a:pt x="58" y="105"/>
                      <a:pt x="58" y="109"/>
                    </a:cubicBezTo>
                    <a:cubicBezTo>
                      <a:pt x="58" y="110"/>
                      <a:pt x="58" y="110"/>
                      <a:pt x="58" y="110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58" y="135"/>
                      <a:pt x="58" y="135"/>
                      <a:pt x="58" y="135"/>
                    </a:cubicBezTo>
                    <a:cubicBezTo>
                      <a:pt x="231" y="135"/>
                      <a:pt x="231" y="135"/>
                      <a:pt x="231" y="135"/>
                    </a:cubicBezTo>
                    <a:cubicBezTo>
                      <a:pt x="231" y="110"/>
                      <a:pt x="231" y="110"/>
                      <a:pt x="231" y="110"/>
                    </a:cubicBezTo>
                    <a:cubicBezTo>
                      <a:pt x="232" y="104"/>
                      <a:pt x="234" y="100"/>
                      <a:pt x="238" y="100"/>
                    </a:cubicBezTo>
                    <a:cubicBezTo>
                      <a:pt x="239" y="100"/>
                      <a:pt x="241" y="100"/>
                      <a:pt x="242" y="100"/>
                    </a:cubicBezTo>
                    <a:cubicBezTo>
                      <a:pt x="242" y="100"/>
                      <a:pt x="242" y="100"/>
                      <a:pt x="242" y="100"/>
                    </a:cubicBezTo>
                    <a:cubicBezTo>
                      <a:pt x="245" y="100"/>
                      <a:pt x="249" y="103"/>
                      <a:pt x="250" y="104"/>
                    </a:cubicBezTo>
                    <a:close/>
                  </a:path>
                </a:pathLst>
              </a:cu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0" name="Freeform 17">
                <a:extLst>
                  <a:ext uri="{FF2B5EF4-FFF2-40B4-BE49-F238E27FC236}">
                    <a16:creationId xmlns:a16="http://schemas.microsoft.com/office/drawing/2014/main" id="{7510D76F-44B4-4846-8248-05AA58482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89594" y="2809156"/>
                <a:ext cx="320467" cy="189664"/>
              </a:xfrm>
              <a:custGeom>
                <a:avLst/>
                <a:gdLst>
                  <a:gd name="T0" fmla="*/ 39 w 289"/>
                  <a:gd name="T1" fmla="*/ 74 h 173"/>
                  <a:gd name="T2" fmla="*/ 22 w 289"/>
                  <a:gd name="T3" fmla="*/ 65 h 173"/>
                  <a:gd name="T4" fmla="*/ 0 w 289"/>
                  <a:gd name="T5" fmla="*/ 89 h 173"/>
                  <a:gd name="T6" fmla="*/ 22 w 289"/>
                  <a:gd name="T7" fmla="*/ 113 h 173"/>
                  <a:gd name="T8" fmla="*/ 39 w 289"/>
                  <a:gd name="T9" fmla="*/ 104 h 173"/>
                  <a:gd name="T10" fmla="*/ 45 w 289"/>
                  <a:gd name="T11" fmla="*/ 100 h 173"/>
                  <a:gd name="T12" fmla="*/ 51 w 289"/>
                  <a:gd name="T13" fmla="*/ 100 h 173"/>
                  <a:gd name="T14" fmla="*/ 58 w 289"/>
                  <a:gd name="T15" fmla="*/ 106 h 173"/>
                  <a:gd name="T16" fmla="*/ 58 w 289"/>
                  <a:gd name="T17" fmla="*/ 173 h 173"/>
                  <a:gd name="T18" fmla="*/ 120 w 289"/>
                  <a:gd name="T19" fmla="*/ 173 h 173"/>
                  <a:gd name="T20" fmla="*/ 109 w 289"/>
                  <a:gd name="T21" fmla="*/ 149 h 173"/>
                  <a:gd name="T22" fmla="*/ 143 w 289"/>
                  <a:gd name="T23" fmla="*/ 117 h 173"/>
                  <a:gd name="T24" fmla="*/ 177 w 289"/>
                  <a:gd name="T25" fmla="*/ 149 h 173"/>
                  <a:gd name="T26" fmla="*/ 166 w 289"/>
                  <a:gd name="T27" fmla="*/ 173 h 173"/>
                  <a:gd name="T28" fmla="*/ 231 w 289"/>
                  <a:gd name="T29" fmla="*/ 173 h 173"/>
                  <a:gd name="T30" fmla="*/ 231 w 289"/>
                  <a:gd name="T31" fmla="*/ 108 h 173"/>
                  <a:gd name="T32" fmla="*/ 231 w 289"/>
                  <a:gd name="T33" fmla="*/ 108 h 173"/>
                  <a:gd name="T34" fmla="*/ 238 w 289"/>
                  <a:gd name="T35" fmla="*/ 101 h 173"/>
                  <a:gd name="T36" fmla="*/ 243 w 289"/>
                  <a:gd name="T37" fmla="*/ 101 h 173"/>
                  <a:gd name="T38" fmla="*/ 243 w 289"/>
                  <a:gd name="T39" fmla="*/ 101 h 173"/>
                  <a:gd name="T40" fmla="*/ 249 w 289"/>
                  <a:gd name="T41" fmla="*/ 105 h 173"/>
                  <a:gd name="T42" fmla="*/ 267 w 289"/>
                  <a:gd name="T43" fmla="*/ 114 h 173"/>
                  <a:gd name="T44" fmla="*/ 289 w 289"/>
                  <a:gd name="T45" fmla="*/ 90 h 173"/>
                  <a:gd name="T46" fmla="*/ 267 w 289"/>
                  <a:gd name="T47" fmla="*/ 66 h 173"/>
                  <a:gd name="T48" fmla="*/ 249 w 289"/>
                  <a:gd name="T49" fmla="*/ 74 h 173"/>
                  <a:gd name="T50" fmla="*/ 244 w 289"/>
                  <a:gd name="T51" fmla="*/ 77 h 173"/>
                  <a:gd name="T52" fmla="*/ 238 w 289"/>
                  <a:gd name="T53" fmla="*/ 77 h 173"/>
                  <a:gd name="T54" fmla="*/ 231 w 289"/>
                  <a:gd name="T55" fmla="*/ 69 h 173"/>
                  <a:gd name="T56" fmla="*/ 231 w 289"/>
                  <a:gd name="T57" fmla="*/ 69 h 173"/>
                  <a:gd name="T58" fmla="*/ 231 w 289"/>
                  <a:gd name="T59" fmla="*/ 0 h 173"/>
                  <a:gd name="T60" fmla="*/ 166 w 289"/>
                  <a:gd name="T61" fmla="*/ 0 h 173"/>
                  <a:gd name="T62" fmla="*/ 178 w 289"/>
                  <a:gd name="T63" fmla="*/ 25 h 173"/>
                  <a:gd name="T64" fmla="*/ 145 w 289"/>
                  <a:gd name="T65" fmla="*/ 57 h 173"/>
                  <a:gd name="T66" fmla="*/ 117 w 289"/>
                  <a:gd name="T67" fmla="*/ 43 h 173"/>
                  <a:gd name="T68" fmla="*/ 58 w 289"/>
                  <a:gd name="T69" fmla="*/ 19 h 173"/>
                  <a:gd name="T70" fmla="*/ 58 w 289"/>
                  <a:gd name="T71" fmla="*/ 70 h 173"/>
                  <a:gd name="T72" fmla="*/ 52 w 289"/>
                  <a:gd name="T73" fmla="*/ 77 h 173"/>
                  <a:gd name="T74" fmla="*/ 45 w 289"/>
                  <a:gd name="T75" fmla="*/ 77 h 173"/>
                  <a:gd name="T76" fmla="*/ 39 w 289"/>
                  <a:gd name="T77" fmla="*/ 74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89" h="173">
                    <a:moveTo>
                      <a:pt x="39" y="74"/>
                    </a:moveTo>
                    <a:cubicBezTo>
                      <a:pt x="35" y="68"/>
                      <a:pt x="29" y="65"/>
                      <a:pt x="22" y="65"/>
                    </a:cubicBezTo>
                    <a:cubicBezTo>
                      <a:pt x="10" y="65"/>
                      <a:pt x="0" y="76"/>
                      <a:pt x="0" y="89"/>
                    </a:cubicBezTo>
                    <a:cubicBezTo>
                      <a:pt x="0" y="102"/>
                      <a:pt x="10" y="113"/>
                      <a:pt x="22" y="113"/>
                    </a:cubicBezTo>
                    <a:cubicBezTo>
                      <a:pt x="29" y="113"/>
                      <a:pt x="35" y="110"/>
                      <a:pt x="39" y="104"/>
                    </a:cubicBezTo>
                    <a:cubicBezTo>
                      <a:pt x="40" y="104"/>
                      <a:pt x="43" y="101"/>
                      <a:pt x="45" y="100"/>
                    </a:cubicBezTo>
                    <a:cubicBezTo>
                      <a:pt x="46" y="100"/>
                      <a:pt x="49" y="99"/>
                      <a:pt x="51" y="100"/>
                    </a:cubicBezTo>
                    <a:cubicBezTo>
                      <a:pt x="55" y="100"/>
                      <a:pt x="57" y="102"/>
                      <a:pt x="58" y="106"/>
                    </a:cubicBezTo>
                    <a:cubicBezTo>
                      <a:pt x="58" y="173"/>
                      <a:pt x="58" y="173"/>
                      <a:pt x="58" y="173"/>
                    </a:cubicBezTo>
                    <a:cubicBezTo>
                      <a:pt x="120" y="173"/>
                      <a:pt x="120" y="173"/>
                      <a:pt x="120" y="173"/>
                    </a:cubicBezTo>
                    <a:cubicBezTo>
                      <a:pt x="113" y="167"/>
                      <a:pt x="109" y="158"/>
                      <a:pt x="109" y="149"/>
                    </a:cubicBezTo>
                    <a:cubicBezTo>
                      <a:pt x="109" y="132"/>
                      <a:pt x="125" y="117"/>
                      <a:pt x="143" y="117"/>
                    </a:cubicBezTo>
                    <a:cubicBezTo>
                      <a:pt x="161" y="117"/>
                      <a:pt x="177" y="132"/>
                      <a:pt x="177" y="149"/>
                    </a:cubicBezTo>
                    <a:cubicBezTo>
                      <a:pt x="177" y="158"/>
                      <a:pt x="173" y="167"/>
                      <a:pt x="166" y="173"/>
                    </a:cubicBezTo>
                    <a:cubicBezTo>
                      <a:pt x="231" y="173"/>
                      <a:pt x="231" y="173"/>
                      <a:pt x="231" y="173"/>
                    </a:cubicBezTo>
                    <a:cubicBezTo>
                      <a:pt x="231" y="108"/>
                      <a:pt x="231" y="108"/>
                      <a:pt x="231" y="108"/>
                    </a:cubicBezTo>
                    <a:cubicBezTo>
                      <a:pt x="231" y="108"/>
                      <a:pt x="231" y="108"/>
                      <a:pt x="231" y="108"/>
                    </a:cubicBezTo>
                    <a:cubicBezTo>
                      <a:pt x="231" y="104"/>
                      <a:pt x="235" y="102"/>
                      <a:pt x="238" y="101"/>
                    </a:cubicBezTo>
                    <a:cubicBezTo>
                      <a:pt x="239" y="100"/>
                      <a:pt x="241" y="100"/>
                      <a:pt x="243" y="101"/>
                    </a:cubicBezTo>
                    <a:cubicBezTo>
                      <a:pt x="243" y="101"/>
                      <a:pt x="243" y="101"/>
                      <a:pt x="243" y="101"/>
                    </a:cubicBezTo>
                    <a:cubicBezTo>
                      <a:pt x="246" y="101"/>
                      <a:pt x="248" y="103"/>
                      <a:pt x="249" y="105"/>
                    </a:cubicBezTo>
                    <a:cubicBezTo>
                      <a:pt x="254" y="110"/>
                      <a:pt x="260" y="114"/>
                      <a:pt x="267" y="114"/>
                    </a:cubicBezTo>
                    <a:cubicBezTo>
                      <a:pt x="279" y="114"/>
                      <a:pt x="289" y="103"/>
                      <a:pt x="289" y="90"/>
                    </a:cubicBezTo>
                    <a:cubicBezTo>
                      <a:pt x="289" y="76"/>
                      <a:pt x="279" y="66"/>
                      <a:pt x="267" y="66"/>
                    </a:cubicBezTo>
                    <a:cubicBezTo>
                      <a:pt x="260" y="66"/>
                      <a:pt x="254" y="69"/>
                      <a:pt x="249" y="74"/>
                    </a:cubicBezTo>
                    <a:cubicBezTo>
                      <a:pt x="248" y="76"/>
                      <a:pt x="246" y="77"/>
                      <a:pt x="244" y="77"/>
                    </a:cubicBezTo>
                    <a:cubicBezTo>
                      <a:pt x="242" y="78"/>
                      <a:pt x="239" y="78"/>
                      <a:pt x="238" y="77"/>
                    </a:cubicBezTo>
                    <a:cubicBezTo>
                      <a:pt x="236" y="76"/>
                      <a:pt x="231" y="73"/>
                      <a:pt x="231" y="69"/>
                    </a:cubicBezTo>
                    <a:cubicBezTo>
                      <a:pt x="231" y="69"/>
                      <a:pt x="231" y="69"/>
                      <a:pt x="231" y="69"/>
                    </a:cubicBezTo>
                    <a:cubicBezTo>
                      <a:pt x="231" y="0"/>
                      <a:pt x="231" y="0"/>
                      <a:pt x="231" y="0"/>
                    </a:cubicBezTo>
                    <a:cubicBezTo>
                      <a:pt x="166" y="0"/>
                      <a:pt x="166" y="0"/>
                      <a:pt x="166" y="0"/>
                    </a:cubicBezTo>
                    <a:cubicBezTo>
                      <a:pt x="174" y="6"/>
                      <a:pt x="178" y="15"/>
                      <a:pt x="178" y="25"/>
                    </a:cubicBezTo>
                    <a:cubicBezTo>
                      <a:pt x="178" y="42"/>
                      <a:pt x="163" y="57"/>
                      <a:pt x="145" y="57"/>
                    </a:cubicBezTo>
                    <a:cubicBezTo>
                      <a:pt x="134" y="57"/>
                      <a:pt x="124" y="52"/>
                      <a:pt x="117" y="43"/>
                    </a:cubicBezTo>
                    <a:cubicBezTo>
                      <a:pt x="103" y="28"/>
                      <a:pt x="81" y="19"/>
                      <a:pt x="58" y="19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7" y="75"/>
                      <a:pt x="57" y="76"/>
                      <a:pt x="52" y="77"/>
                    </a:cubicBezTo>
                    <a:cubicBezTo>
                      <a:pt x="50" y="78"/>
                      <a:pt x="46" y="77"/>
                      <a:pt x="45" y="77"/>
                    </a:cubicBezTo>
                    <a:cubicBezTo>
                      <a:pt x="43" y="76"/>
                      <a:pt x="41" y="75"/>
                      <a:pt x="39" y="74"/>
                    </a:cubicBezTo>
                    <a:close/>
                  </a:path>
                </a:pathLst>
              </a:custGeom>
              <a:solidFill>
                <a:srgbClr val="50E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1" name="Freeform 18">
                <a:extLst>
                  <a:ext uri="{FF2B5EF4-FFF2-40B4-BE49-F238E27FC236}">
                    <a16:creationId xmlns:a16="http://schemas.microsoft.com/office/drawing/2014/main" id="{429FD7B3-C340-41FB-B318-F17D9D2175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7740" y="2809156"/>
                <a:ext cx="191844" cy="255066"/>
              </a:xfrm>
              <a:custGeom>
                <a:avLst/>
                <a:gdLst>
                  <a:gd name="T0" fmla="*/ 1 w 174"/>
                  <a:gd name="T1" fmla="*/ 68 h 231"/>
                  <a:gd name="T2" fmla="*/ 26 w 174"/>
                  <a:gd name="T3" fmla="*/ 56 h 231"/>
                  <a:gd name="T4" fmla="*/ 58 w 174"/>
                  <a:gd name="T5" fmla="*/ 90 h 231"/>
                  <a:gd name="T6" fmla="*/ 26 w 174"/>
                  <a:gd name="T7" fmla="*/ 124 h 231"/>
                  <a:gd name="T8" fmla="*/ 1 w 174"/>
                  <a:gd name="T9" fmla="*/ 112 h 231"/>
                  <a:gd name="T10" fmla="*/ 1 w 174"/>
                  <a:gd name="T11" fmla="*/ 111 h 231"/>
                  <a:gd name="T12" fmla="*/ 0 w 174"/>
                  <a:gd name="T13" fmla="*/ 112 h 231"/>
                  <a:gd name="T14" fmla="*/ 0 w 174"/>
                  <a:gd name="T15" fmla="*/ 173 h 231"/>
                  <a:gd name="T16" fmla="*/ 66 w 174"/>
                  <a:gd name="T17" fmla="*/ 173 h 231"/>
                  <a:gd name="T18" fmla="*/ 67 w 174"/>
                  <a:gd name="T19" fmla="*/ 173 h 231"/>
                  <a:gd name="T20" fmla="*/ 76 w 174"/>
                  <a:gd name="T21" fmla="*/ 181 h 231"/>
                  <a:gd name="T22" fmla="*/ 76 w 174"/>
                  <a:gd name="T23" fmla="*/ 184 h 231"/>
                  <a:gd name="T24" fmla="*/ 72 w 174"/>
                  <a:gd name="T25" fmla="*/ 192 h 231"/>
                  <a:gd name="T26" fmla="*/ 63 w 174"/>
                  <a:gd name="T27" fmla="*/ 209 h 231"/>
                  <a:gd name="T28" fmla="*/ 87 w 174"/>
                  <a:gd name="T29" fmla="*/ 231 h 231"/>
                  <a:gd name="T30" fmla="*/ 111 w 174"/>
                  <a:gd name="T31" fmla="*/ 209 h 231"/>
                  <a:gd name="T32" fmla="*/ 102 w 174"/>
                  <a:gd name="T33" fmla="*/ 192 h 231"/>
                  <a:gd name="T34" fmla="*/ 97 w 174"/>
                  <a:gd name="T35" fmla="*/ 185 h 231"/>
                  <a:gd name="T36" fmla="*/ 97 w 174"/>
                  <a:gd name="T37" fmla="*/ 184 h 231"/>
                  <a:gd name="T38" fmla="*/ 97 w 174"/>
                  <a:gd name="T39" fmla="*/ 182 h 231"/>
                  <a:gd name="T40" fmla="*/ 107 w 174"/>
                  <a:gd name="T41" fmla="*/ 173 h 231"/>
                  <a:gd name="T42" fmla="*/ 108 w 174"/>
                  <a:gd name="T43" fmla="*/ 173 h 231"/>
                  <a:gd name="T44" fmla="*/ 174 w 174"/>
                  <a:gd name="T45" fmla="*/ 173 h 231"/>
                  <a:gd name="T46" fmla="*/ 174 w 174"/>
                  <a:gd name="T47" fmla="*/ 122 h 231"/>
                  <a:gd name="T48" fmla="*/ 174 w 174"/>
                  <a:gd name="T49" fmla="*/ 96 h 231"/>
                  <a:gd name="T50" fmla="*/ 173 w 174"/>
                  <a:gd name="T51" fmla="*/ 74 h 231"/>
                  <a:gd name="T52" fmla="*/ 154 w 174"/>
                  <a:gd name="T53" fmla="*/ 0 h 231"/>
                  <a:gd name="T54" fmla="*/ 108 w 174"/>
                  <a:gd name="T55" fmla="*/ 0 h 231"/>
                  <a:gd name="T56" fmla="*/ 108 w 174"/>
                  <a:gd name="T57" fmla="*/ 0 h 231"/>
                  <a:gd name="T58" fmla="*/ 120 w 174"/>
                  <a:gd name="T59" fmla="*/ 25 h 231"/>
                  <a:gd name="T60" fmla="*/ 86 w 174"/>
                  <a:gd name="T61" fmla="*/ 57 h 231"/>
                  <a:gd name="T62" fmla="*/ 53 w 174"/>
                  <a:gd name="T63" fmla="*/ 25 h 231"/>
                  <a:gd name="T64" fmla="*/ 65 w 174"/>
                  <a:gd name="T65" fmla="*/ 0 h 231"/>
                  <a:gd name="T66" fmla="*/ 0 w 174"/>
                  <a:gd name="T67" fmla="*/ 0 h 231"/>
                  <a:gd name="T68" fmla="*/ 0 w 174"/>
                  <a:gd name="T69" fmla="*/ 68 h 231"/>
                  <a:gd name="T70" fmla="*/ 1 w 174"/>
                  <a:gd name="T71" fmla="*/ 69 h 231"/>
                  <a:gd name="T72" fmla="*/ 1 w 174"/>
                  <a:gd name="T73" fmla="*/ 68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4" h="231">
                    <a:moveTo>
                      <a:pt x="1" y="68"/>
                    </a:moveTo>
                    <a:cubicBezTo>
                      <a:pt x="8" y="61"/>
                      <a:pt x="16" y="56"/>
                      <a:pt x="26" y="56"/>
                    </a:cubicBezTo>
                    <a:cubicBezTo>
                      <a:pt x="43" y="56"/>
                      <a:pt x="58" y="72"/>
                      <a:pt x="58" y="90"/>
                    </a:cubicBezTo>
                    <a:cubicBezTo>
                      <a:pt x="58" y="108"/>
                      <a:pt x="43" y="124"/>
                      <a:pt x="26" y="124"/>
                    </a:cubicBezTo>
                    <a:cubicBezTo>
                      <a:pt x="16" y="124"/>
                      <a:pt x="7" y="119"/>
                      <a:pt x="1" y="112"/>
                    </a:cubicBezTo>
                    <a:cubicBezTo>
                      <a:pt x="1" y="111"/>
                      <a:pt x="1" y="111"/>
                      <a:pt x="1" y="111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66" y="173"/>
                      <a:pt x="66" y="173"/>
                      <a:pt x="66" y="173"/>
                    </a:cubicBezTo>
                    <a:cubicBezTo>
                      <a:pt x="67" y="173"/>
                      <a:pt x="67" y="173"/>
                      <a:pt x="67" y="173"/>
                    </a:cubicBezTo>
                    <a:cubicBezTo>
                      <a:pt x="72" y="174"/>
                      <a:pt x="75" y="177"/>
                      <a:pt x="76" y="181"/>
                    </a:cubicBezTo>
                    <a:cubicBezTo>
                      <a:pt x="76" y="182"/>
                      <a:pt x="76" y="183"/>
                      <a:pt x="76" y="184"/>
                    </a:cubicBezTo>
                    <a:cubicBezTo>
                      <a:pt x="76" y="187"/>
                      <a:pt x="73" y="190"/>
                      <a:pt x="72" y="192"/>
                    </a:cubicBezTo>
                    <a:cubicBezTo>
                      <a:pt x="66" y="196"/>
                      <a:pt x="63" y="202"/>
                      <a:pt x="63" y="209"/>
                    </a:cubicBezTo>
                    <a:cubicBezTo>
                      <a:pt x="63" y="221"/>
                      <a:pt x="74" y="231"/>
                      <a:pt x="87" y="231"/>
                    </a:cubicBezTo>
                    <a:cubicBezTo>
                      <a:pt x="100" y="231"/>
                      <a:pt x="111" y="221"/>
                      <a:pt x="111" y="209"/>
                    </a:cubicBezTo>
                    <a:cubicBezTo>
                      <a:pt x="111" y="202"/>
                      <a:pt x="108" y="196"/>
                      <a:pt x="102" y="192"/>
                    </a:cubicBezTo>
                    <a:cubicBezTo>
                      <a:pt x="102" y="192"/>
                      <a:pt x="97" y="188"/>
                      <a:pt x="97" y="185"/>
                    </a:cubicBezTo>
                    <a:cubicBezTo>
                      <a:pt x="97" y="184"/>
                      <a:pt x="97" y="184"/>
                      <a:pt x="97" y="184"/>
                    </a:cubicBezTo>
                    <a:cubicBezTo>
                      <a:pt x="97" y="184"/>
                      <a:pt x="97" y="182"/>
                      <a:pt x="97" y="182"/>
                    </a:cubicBezTo>
                    <a:cubicBezTo>
                      <a:pt x="98" y="176"/>
                      <a:pt x="104" y="174"/>
                      <a:pt x="107" y="173"/>
                    </a:cubicBezTo>
                    <a:cubicBezTo>
                      <a:pt x="108" y="173"/>
                      <a:pt x="108" y="173"/>
                      <a:pt x="108" y="173"/>
                    </a:cubicBezTo>
                    <a:cubicBezTo>
                      <a:pt x="174" y="173"/>
                      <a:pt x="174" y="173"/>
                      <a:pt x="174" y="173"/>
                    </a:cubicBezTo>
                    <a:cubicBezTo>
                      <a:pt x="174" y="122"/>
                      <a:pt x="174" y="122"/>
                      <a:pt x="174" y="122"/>
                    </a:cubicBezTo>
                    <a:cubicBezTo>
                      <a:pt x="174" y="112"/>
                      <a:pt x="174" y="104"/>
                      <a:pt x="174" y="96"/>
                    </a:cubicBezTo>
                    <a:cubicBezTo>
                      <a:pt x="173" y="90"/>
                      <a:pt x="173" y="83"/>
                      <a:pt x="173" y="74"/>
                    </a:cubicBezTo>
                    <a:cubicBezTo>
                      <a:pt x="173" y="48"/>
                      <a:pt x="166" y="22"/>
                      <a:pt x="154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16" y="6"/>
                      <a:pt x="120" y="15"/>
                      <a:pt x="120" y="25"/>
                    </a:cubicBezTo>
                    <a:cubicBezTo>
                      <a:pt x="120" y="42"/>
                      <a:pt x="105" y="57"/>
                      <a:pt x="86" y="57"/>
                    </a:cubicBezTo>
                    <a:cubicBezTo>
                      <a:pt x="68" y="57"/>
                      <a:pt x="53" y="42"/>
                      <a:pt x="53" y="25"/>
                    </a:cubicBezTo>
                    <a:cubicBezTo>
                      <a:pt x="53" y="15"/>
                      <a:pt x="57" y="6"/>
                      <a:pt x="6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9"/>
                      <a:pt x="1" y="69"/>
                    </a:cubicBezTo>
                    <a:cubicBezTo>
                      <a:pt x="1" y="68"/>
                      <a:pt x="1" y="68"/>
                      <a:pt x="1" y="68"/>
                    </a:cubicBezTo>
                    <a:close/>
                  </a:path>
                </a:pathLst>
              </a:cu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2" name="Freeform 19">
                <a:extLst>
                  <a:ext uri="{FF2B5EF4-FFF2-40B4-BE49-F238E27FC236}">
                    <a16:creationId xmlns:a16="http://schemas.microsoft.com/office/drawing/2014/main" id="{D2D828CB-C409-4E72-80EA-A2E338525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89594" y="2948679"/>
                <a:ext cx="257246" cy="213645"/>
              </a:xfrm>
              <a:custGeom>
                <a:avLst/>
                <a:gdLst>
                  <a:gd name="T0" fmla="*/ 232 w 232"/>
                  <a:gd name="T1" fmla="*/ 170 h 193"/>
                  <a:gd name="T2" fmla="*/ 232 w 232"/>
                  <a:gd name="T3" fmla="*/ 170 h 193"/>
                  <a:gd name="T4" fmla="*/ 231 w 232"/>
                  <a:gd name="T5" fmla="*/ 170 h 193"/>
                  <a:gd name="T6" fmla="*/ 217 w 232"/>
                  <a:gd name="T7" fmla="*/ 180 h 193"/>
                  <a:gd name="T8" fmla="*/ 196 w 232"/>
                  <a:gd name="T9" fmla="*/ 180 h 193"/>
                  <a:gd name="T10" fmla="*/ 174 w 232"/>
                  <a:gd name="T11" fmla="*/ 148 h 193"/>
                  <a:gd name="T12" fmla="*/ 206 w 232"/>
                  <a:gd name="T13" fmla="*/ 115 h 193"/>
                  <a:gd name="T14" fmla="*/ 231 w 232"/>
                  <a:gd name="T15" fmla="*/ 127 h 193"/>
                  <a:gd name="T16" fmla="*/ 231 w 232"/>
                  <a:gd name="T17" fmla="*/ 127 h 193"/>
                  <a:gd name="T18" fmla="*/ 232 w 232"/>
                  <a:gd name="T19" fmla="*/ 127 h 193"/>
                  <a:gd name="T20" fmla="*/ 232 w 232"/>
                  <a:gd name="T21" fmla="*/ 59 h 193"/>
                  <a:gd name="T22" fmla="*/ 163 w 232"/>
                  <a:gd name="T23" fmla="*/ 59 h 193"/>
                  <a:gd name="T24" fmla="*/ 156 w 232"/>
                  <a:gd name="T25" fmla="*/ 51 h 193"/>
                  <a:gd name="T26" fmla="*/ 156 w 232"/>
                  <a:gd name="T27" fmla="*/ 50 h 193"/>
                  <a:gd name="T28" fmla="*/ 156 w 232"/>
                  <a:gd name="T29" fmla="*/ 47 h 193"/>
                  <a:gd name="T30" fmla="*/ 156 w 232"/>
                  <a:gd name="T31" fmla="*/ 46 h 193"/>
                  <a:gd name="T32" fmla="*/ 160 w 232"/>
                  <a:gd name="T33" fmla="*/ 40 h 193"/>
                  <a:gd name="T34" fmla="*/ 168 w 232"/>
                  <a:gd name="T35" fmla="*/ 23 h 193"/>
                  <a:gd name="T36" fmla="*/ 144 w 232"/>
                  <a:gd name="T37" fmla="*/ 0 h 193"/>
                  <a:gd name="T38" fmla="*/ 120 w 232"/>
                  <a:gd name="T39" fmla="*/ 23 h 193"/>
                  <a:gd name="T40" fmla="*/ 129 w 232"/>
                  <a:gd name="T41" fmla="*/ 40 h 193"/>
                  <a:gd name="T42" fmla="*/ 129 w 232"/>
                  <a:gd name="T43" fmla="*/ 40 h 193"/>
                  <a:gd name="T44" fmla="*/ 133 w 232"/>
                  <a:gd name="T45" fmla="*/ 45 h 193"/>
                  <a:gd name="T46" fmla="*/ 133 w 232"/>
                  <a:gd name="T47" fmla="*/ 50 h 193"/>
                  <a:gd name="T48" fmla="*/ 126 w 232"/>
                  <a:gd name="T49" fmla="*/ 58 h 193"/>
                  <a:gd name="T50" fmla="*/ 59 w 232"/>
                  <a:gd name="T51" fmla="*/ 58 h 193"/>
                  <a:gd name="T52" fmla="*/ 59 w 232"/>
                  <a:gd name="T53" fmla="*/ 129 h 193"/>
                  <a:gd name="T54" fmla="*/ 51 w 232"/>
                  <a:gd name="T55" fmla="*/ 137 h 193"/>
                  <a:gd name="T56" fmla="*/ 45 w 232"/>
                  <a:gd name="T57" fmla="*/ 136 h 193"/>
                  <a:gd name="T58" fmla="*/ 40 w 232"/>
                  <a:gd name="T59" fmla="*/ 132 h 193"/>
                  <a:gd name="T60" fmla="*/ 23 w 232"/>
                  <a:gd name="T61" fmla="*/ 123 h 193"/>
                  <a:gd name="T62" fmla="*/ 0 w 232"/>
                  <a:gd name="T63" fmla="*/ 147 h 193"/>
                  <a:gd name="T64" fmla="*/ 23 w 232"/>
                  <a:gd name="T65" fmla="*/ 171 h 193"/>
                  <a:gd name="T66" fmla="*/ 40 w 232"/>
                  <a:gd name="T67" fmla="*/ 163 h 193"/>
                  <a:gd name="T68" fmla="*/ 45 w 232"/>
                  <a:gd name="T69" fmla="*/ 159 h 193"/>
                  <a:gd name="T70" fmla="*/ 50 w 232"/>
                  <a:gd name="T71" fmla="*/ 159 h 193"/>
                  <a:gd name="T72" fmla="*/ 58 w 232"/>
                  <a:gd name="T73" fmla="*/ 167 h 193"/>
                  <a:gd name="T74" fmla="*/ 58 w 232"/>
                  <a:gd name="T75" fmla="*/ 168 h 193"/>
                  <a:gd name="T76" fmla="*/ 58 w 232"/>
                  <a:gd name="T77" fmla="*/ 193 h 193"/>
                  <a:gd name="T78" fmla="*/ 232 w 232"/>
                  <a:gd name="T79" fmla="*/ 193 h 193"/>
                  <a:gd name="T80" fmla="*/ 232 w 232"/>
                  <a:gd name="T81" fmla="*/ 171 h 193"/>
                  <a:gd name="T82" fmla="*/ 232 w 232"/>
                  <a:gd name="T83" fmla="*/ 170 h 193"/>
                  <a:gd name="T84" fmla="*/ 232 w 232"/>
                  <a:gd name="T85" fmla="*/ 17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2" h="193">
                    <a:moveTo>
                      <a:pt x="232" y="170"/>
                    </a:moveTo>
                    <a:cubicBezTo>
                      <a:pt x="232" y="170"/>
                      <a:pt x="231" y="170"/>
                      <a:pt x="232" y="170"/>
                    </a:cubicBezTo>
                    <a:cubicBezTo>
                      <a:pt x="231" y="170"/>
                      <a:pt x="231" y="170"/>
                      <a:pt x="231" y="170"/>
                    </a:cubicBezTo>
                    <a:cubicBezTo>
                      <a:pt x="227" y="175"/>
                      <a:pt x="222" y="178"/>
                      <a:pt x="217" y="180"/>
                    </a:cubicBezTo>
                    <a:cubicBezTo>
                      <a:pt x="210" y="182"/>
                      <a:pt x="203" y="182"/>
                      <a:pt x="196" y="180"/>
                    </a:cubicBezTo>
                    <a:cubicBezTo>
                      <a:pt x="183" y="175"/>
                      <a:pt x="174" y="163"/>
                      <a:pt x="174" y="148"/>
                    </a:cubicBezTo>
                    <a:cubicBezTo>
                      <a:pt x="174" y="130"/>
                      <a:pt x="189" y="115"/>
                      <a:pt x="206" y="115"/>
                    </a:cubicBezTo>
                    <a:cubicBezTo>
                      <a:pt x="216" y="115"/>
                      <a:pt x="225" y="119"/>
                      <a:pt x="231" y="127"/>
                    </a:cubicBezTo>
                    <a:cubicBezTo>
                      <a:pt x="231" y="127"/>
                      <a:pt x="231" y="127"/>
                      <a:pt x="231" y="127"/>
                    </a:cubicBezTo>
                    <a:cubicBezTo>
                      <a:pt x="232" y="127"/>
                      <a:pt x="232" y="127"/>
                      <a:pt x="232" y="127"/>
                    </a:cubicBezTo>
                    <a:cubicBezTo>
                      <a:pt x="232" y="59"/>
                      <a:pt x="232" y="59"/>
                      <a:pt x="232" y="59"/>
                    </a:cubicBezTo>
                    <a:cubicBezTo>
                      <a:pt x="163" y="59"/>
                      <a:pt x="163" y="59"/>
                      <a:pt x="163" y="59"/>
                    </a:cubicBezTo>
                    <a:cubicBezTo>
                      <a:pt x="157" y="59"/>
                      <a:pt x="156" y="55"/>
                      <a:pt x="156" y="51"/>
                    </a:cubicBezTo>
                    <a:cubicBezTo>
                      <a:pt x="156" y="50"/>
                      <a:pt x="156" y="50"/>
                      <a:pt x="156" y="50"/>
                    </a:cubicBezTo>
                    <a:cubicBezTo>
                      <a:pt x="156" y="49"/>
                      <a:pt x="156" y="48"/>
                      <a:pt x="156" y="47"/>
                    </a:cubicBezTo>
                    <a:cubicBezTo>
                      <a:pt x="156" y="46"/>
                      <a:pt x="156" y="46"/>
                      <a:pt x="156" y="46"/>
                    </a:cubicBezTo>
                    <a:cubicBezTo>
                      <a:pt x="156" y="44"/>
                      <a:pt x="158" y="41"/>
                      <a:pt x="160" y="40"/>
                    </a:cubicBezTo>
                    <a:cubicBezTo>
                      <a:pt x="165" y="35"/>
                      <a:pt x="168" y="29"/>
                      <a:pt x="168" y="23"/>
                    </a:cubicBezTo>
                    <a:cubicBezTo>
                      <a:pt x="168" y="10"/>
                      <a:pt x="158" y="0"/>
                      <a:pt x="144" y="0"/>
                    </a:cubicBezTo>
                    <a:cubicBezTo>
                      <a:pt x="131" y="0"/>
                      <a:pt x="120" y="10"/>
                      <a:pt x="120" y="23"/>
                    </a:cubicBezTo>
                    <a:cubicBezTo>
                      <a:pt x="120" y="29"/>
                      <a:pt x="124" y="35"/>
                      <a:pt x="129" y="40"/>
                    </a:cubicBezTo>
                    <a:cubicBezTo>
                      <a:pt x="129" y="40"/>
                      <a:pt x="129" y="40"/>
                      <a:pt x="129" y="40"/>
                    </a:cubicBezTo>
                    <a:cubicBezTo>
                      <a:pt x="131" y="41"/>
                      <a:pt x="133" y="43"/>
                      <a:pt x="133" y="45"/>
                    </a:cubicBezTo>
                    <a:cubicBezTo>
                      <a:pt x="133" y="46"/>
                      <a:pt x="133" y="49"/>
                      <a:pt x="133" y="50"/>
                    </a:cubicBezTo>
                    <a:cubicBezTo>
                      <a:pt x="132" y="56"/>
                      <a:pt x="128" y="58"/>
                      <a:pt x="126" y="58"/>
                    </a:cubicBezTo>
                    <a:cubicBezTo>
                      <a:pt x="59" y="58"/>
                      <a:pt x="59" y="58"/>
                      <a:pt x="59" y="58"/>
                    </a:cubicBezTo>
                    <a:cubicBezTo>
                      <a:pt x="59" y="129"/>
                      <a:pt x="59" y="129"/>
                      <a:pt x="59" y="129"/>
                    </a:cubicBezTo>
                    <a:cubicBezTo>
                      <a:pt x="58" y="133"/>
                      <a:pt x="54" y="136"/>
                      <a:pt x="51" y="137"/>
                    </a:cubicBezTo>
                    <a:cubicBezTo>
                      <a:pt x="50" y="137"/>
                      <a:pt x="46" y="137"/>
                      <a:pt x="45" y="136"/>
                    </a:cubicBezTo>
                    <a:cubicBezTo>
                      <a:pt x="44" y="136"/>
                      <a:pt x="42" y="135"/>
                      <a:pt x="40" y="132"/>
                    </a:cubicBezTo>
                    <a:cubicBezTo>
                      <a:pt x="36" y="127"/>
                      <a:pt x="29" y="123"/>
                      <a:pt x="23" y="123"/>
                    </a:cubicBezTo>
                    <a:cubicBezTo>
                      <a:pt x="10" y="123"/>
                      <a:pt x="0" y="134"/>
                      <a:pt x="0" y="147"/>
                    </a:cubicBezTo>
                    <a:cubicBezTo>
                      <a:pt x="0" y="161"/>
                      <a:pt x="10" y="171"/>
                      <a:pt x="23" y="171"/>
                    </a:cubicBezTo>
                    <a:cubicBezTo>
                      <a:pt x="30" y="171"/>
                      <a:pt x="36" y="168"/>
                      <a:pt x="40" y="163"/>
                    </a:cubicBezTo>
                    <a:cubicBezTo>
                      <a:pt x="41" y="161"/>
                      <a:pt x="43" y="160"/>
                      <a:pt x="45" y="159"/>
                    </a:cubicBezTo>
                    <a:cubicBezTo>
                      <a:pt x="46" y="159"/>
                      <a:pt x="49" y="159"/>
                      <a:pt x="50" y="159"/>
                    </a:cubicBezTo>
                    <a:cubicBezTo>
                      <a:pt x="54" y="160"/>
                      <a:pt x="58" y="163"/>
                      <a:pt x="58" y="167"/>
                    </a:cubicBezTo>
                    <a:cubicBezTo>
                      <a:pt x="58" y="168"/>
                      <a:pt x="58" y="168"/>
                      <a:pt x="58" y="168"/>
                    </a:cubicBezTo>
                    <a:cubicBezTo>
                      <a:pt x="58" y="193"/>
                      <a:pt x="58" y="193"/>
                      <a:pt x="58" y="193"/>
                    </a:cubicBezTo>
                    <a:cubicBezTo>
                      <a:pt x="232" y="193"/>
                      <a:pt x="232" y="193"/>
                      <a:pt x="232" y="193"/>
                    </a:cubicBezTo>
                    <a:cubicBezTo>
                      <a:pt x="232" y="171"/>
                      <a:pt x="232" y="171"/>
                      <a:pt x="232" y="171"/>
                    </a:cubicBezTo>
                    <a:cubicBezTo>
                      <a:pt x="232" y="171"/>
                      <a:pt x="232" y="170"/>
                      <a:pt x="232" y="170"/>
                    </a:cubicBezTo>
                    <a:cubicBezTo>
                      <a:pt x="232" y="170"/>
                      <a:pt x="232" y="170"/>
                      <a:pt x="232" y="170"/>
                    </a:cubicBezTo>
                    <a:close/>
                  </a:path>
                </a:pathLst>
              </a:cu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87DB8C-F25E-4C01-BF90-C2B8CBDD8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Azure </a:t>
            </a:r>
            <a:r>
              <a:rPr lang="nl-NL" dirty="0" err="1"/>
              <a:t>Arc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9756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1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DD777-75C2-4B25-B89E-AEE7DE7DB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Management self-hosted gateway</a:t>
            </a:r>
            <a:endParaRPr lang="en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ED5BD1-2A25-4FC9-B730-A01F85C634B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359707" y="1692622"/>
            <a:ext cx="7530550" cy="4277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13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hecklist, Check, Rectangles, List, Lines">
            <a:extLst>
              <a:ext uri="{FF2B5EF4-FFF2-40B4-BE49-F238E27FC236}">
                <a16:creationId xmlns:a16="http://schemas.microsoft.com/office/drawing/2014/main" id="{024104D6-4ED9-4917-8613-0520E8885F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84" r="9091" b="1050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96" name="Rectangle 72">
            <a:extLst>
              <a:ext uri="{FF2B5EF4-FFF2-40B4-BE49-F238E27FC236}">
                <a16:creationId xmlns:a16="http://schemas.microsoft.com/office/drawing/2014/main" id="{111363A0-DE10-4C5C-827C-9CE8FB380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bg1">
              <a:alpha val="89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E74EFB-561C-4B15-AA86-0F5A80A3C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758284"/>
            <a:ext cx="3657600" cy="31965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tx1"/>
                </a:solidFill>
              </a:rPr>
              <a:t>Features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35A1A9B2-DA9A-487B-8B22-CFE8E073C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4063141"/>
            <a:ext cx="2586790" cy="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76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6-30537_Envision 2016 Concurrent Template_Dark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533</Words>
  <Application>Microsoft Office PowerPoint</Application>
  <PresentationFormat>Widescreen</PresentationFormat>
  <Paragraphs>131</Paragraphs>
  <Slides>27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Arial</vt:lpstr>
      <vt:lpstr>Calibri</vt:lpstr>
      <vt:lpstr>Calibri Light</vt:lpstr>
      <vt:lpstr>Consolas</vt:lpstr>
      <vt:lpstr>Segoe UI</vt:lpstr>
      <vt:lpstr>Segoe UI Black</vt:lpstr>
      <vt:lpstr>Segoe UI Light</vt:lpstr>
      <vt:lpstr>Segoe UI Semilight</vt:lpstr>
      <vt:lpstr>Wingdings</vt:lpstr>
      <vt:lpstr>Office Theme</vt:lpstr>
      <vt:lpstr>3_6-30537_Envision 2016 Concurrent Template_Dark</vt:lpstr>
      <vt:lpstr>Creating a hybrid and multi-cloud strategy using Azure API Management</vt:lpstr>
      <vt:lpstr>Eldert Grootenboer</vt:lpstr>
      <vt:lpstr>Hybrid API Management</vt:lpstr>
      <vt:lpstr>Solving our API strategy challenges</vt:lpstr>
      <vt:lpstr>Using Azure</vt:lpstr>
      <vt:lpstr>Azure Hybrid</vt:lpstr>
      <vt:lpstr>Azure Arc</vt:lpstr>
      <vt:lpstr>API Management self-hosted gateway</vt:lpstr>
      <vt:lpstr>Features</vt:lpstr>
      <vt:lpstr>Centralized management</vt:lpstr>
      <vt:lpstr>Containerized</vt:lpstr>
      <vt:lpstr>Work disconnected</vt:lpstr>
      <vt:lpstr>Scenarios</vt:lpstr>
      <vt:lpstr>On-premises environment</vt:lpstr>
      <vt:lpstr>Cloud Migration</vt:lpstr>
      <vt:lpstr>Sensitive data and services</vt:lpstr>
      <vt:lpstr>Work disconnected</vt:lpstr>
      <vt:lpstr>Multi-cloud</vt:lpstr>
      <vt:lpstr>Demo time</vt:lpstr>
      <vt:lpstr>Customer Scenario</vt:lpstr>
      <vt:lpstr>Azure Solution</vt:lpstr>
      <vt:lpstr>Create Local</vt:lpstr>
      <vt:lpstr>Connect</vt:lpstr>
      <vt:lpstr>Managability</vt:lpstr>
      <vt:lpstr>Almost done</vt:lpstr>
      <vt:lpstr>Take aways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a hybrid and multi-cloud strategy using Azure API Management</dc:title>
  <dc:creator>Eldert Grootenboer</dc:creator>
  <cp:lastModifiedBy>Eldert Grootenboer</cp:lastModifiedBy>
  <cp:revision>1</cp:revision>
  <dcterms:created xsi:type="dcterms:W3CDTF">2020-03-07T11:18:31Z</dcterms:created>
  <dcterms:modified xsi:type="dcterms:W3CDTF">2020-03-09T09:19:39Z</dcterms:modified>
</cp:coreProperties>
</file>